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15"/>
  </p:notesMasterIdLst>
  <p:sldIdLst>
    <p:sldId id="256" r:id="rId2"/>
    <p:sldId id="259" r:id="rId3"/>
    <p:sldId id="260" r:id="rId4"/>
    <p:sldId id="261" r:id="rId5"/>
    <p:sldId id="270"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E1E7A-17CB-41C7-BA82-6145D4B0F642}" v="25" dt="2025-09-03T09:13:29.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39" autoAdjust="0"/>
    <p:restoredTop sz="94660"/>
  </p:normalViewPr>
  <p:slideViewPr>
    <p:cSldViewPr snapToGrid="0">
      <p:cViewPr varScale="1">
        <p:scale>
          <a:sx n="109" d="100"/>
          <a:sy n="109" d="100"/>
        </p:scale>
        <p:origin x="192" y="1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sman, Dave" userId="2c64c690-a77b-41d9-81b0-2e8ac29c5690" providerId="ADAL" clId="{AA6587A8-F57F-46EC-B186-5CF3CAA9A48A}"/>
    <pc:docChg chg="custSel modSld">
      <pc:chgData name="Fransman, Dave" userId="2c64c690-a77b-41d9-81b0-2e8ac29c5690" providerId="ADAL" clId="{AA6587A8-F57F-46EC-B186-5CF3CAA9A48A}" dt="2024-12-16T14:19:22.583" v="263" actId="20577"/>
      <pc:docMkLst>
        <pc:docMk/>
      </pc:docMkLst>
      <pc:sldChg chg="modSp mod">
        <pc:chgData name="Fransman, Dave" userId="2c64c690-a77b-41d9-81b0-2e8ac29c5690" providerId="ADAL" clId="{AA6587A8-F57F-46EC-B186-5CF3CAA9A48A}" dt="2024-12-16T14:19:22.583" v="263" actId="20577"/>
        <pc:sldMkLst>
          <pc:docMk/>
          <pc:sldMk cId="2460099154" sldId="269"/>
        </pc:sldMkLst>
      </pc:sldChg>
    </pc:docChg>
  </pc:docChgLst>
  <pc:docChgLst>
    <pc:chgData name="Fransman, Dave" userId="2c64c690-a77b-41d9-81b0-2e8ac29c5690" providerId="ADAL" clId="{0E9E1E7A-17CB-41C7-BA82-6145D4B0F642}"/>
    <pc:docChg chg="undo redo custSel addSld modSld">
      <pc:chgData name="Fransman, Dave" userId="2c64c690-a77b-41d9-81b0-2e8ac29c5690" providerId="ADAL" clId="{0E9E1E7A-17CB-41C7-BA82-6145D4B0F642}" dt="2025-09-03T09:18:42.890" v="2617" actId="255"/>
      <pc:docMkLst>
        <pc:docMk/>
      </pc:docMkLst>
      <pc:sldChg chg="modSp mod">
        <pc:chgData name="Fransman, Dave" userId="2c64c690-a77b-41d9-81b0-2e8ac29c5690" providerId="ADAL" clId="{0E9E1E7A-17CB-41C7-BA82-6145D4B0F642}" dt="2025-09-03T09:14:24.448" v="2596" actId="1076"/>
        <pc:sldMkLst>
          <pc:docMk/>
          <pc:sldMk cId="2124541853" sldId="256"/>
        </pc:sldMkLst>
        <pc:spChg chg="mod">
          <ac:chgData name="Fransman, Dave" userId="2c64c690-a77b-41d9-81b0-2e8ac29c5690" providerId="ADAL" clId="{0E9E1E7A-17CB-41C7-BA82-6145D4B0F642}" dt="2025-09-03T09:11:30.140" v="2555" actId="20577"/>
          <ac:spMkLst>
            <pc:docMk/>
            <pc:sldMk cId="2124541853" sldId="256"/>
            <ac:spMk id="3" creationId="{35E67A5F-8689-D7C4-4D64-88629E59B1B5}"/>
          </ac:spMkLst>
        </pc:spChg>
        <pc:picChg chg="mod">
          <ac:chgData name="Fransman, Dave" userId="2c64c690-a77b-41d9-81b0-2e8ac29c5690" providerId="ADAL" clId="{0E9E1E7A-17CB-41C7-BA82-6145D4B0F642}" dt="2025-09-03T09:14:24.448" v="2596" actId="1076"/>
          <ac:picMkLst>
            <pc:docMk/>
            <pc:sldMk cId="2124541853" sldId="256"/>
            <ac:picMk id="16" creationId="{BC95BA9F-1885-3203-6C75-3427CB6F9E13}"/>
          </ac:picMkLst>
        </pc:picChg>
      </pc:sldChg>
      <pc:sldChg chg="modSp mod">
        <pc:chgData name="Fransman, Dave" userId="2c64c690-a77b-41d9-81b0-2e8ac29c5690" providerId="ADAL" clId="{0E9E1E7A-17CB-41C7-BA82-6145D4B0F642}" dt="2025-09-02T10:55:37.185" v="1574" actId="20577"/>
        <pc:sldMkLst>
          <pc:docMk/>
          <pc:sldMk cId="1306620886" sldId="259"/>
        </pc:sldMkLst>
        <pc:spChg chg="mod">
          <ac:chgData name="Fransman, Dave" userId="2c64c690-a77b-41d9-81b0-2e8ac29c5690" providerId="ADAL" clId="{0E9E1E7A-17CB-41C7-BA82-6145D4B0F642}" dt="2025-09-02T10:55:37.185" v="1574" actId="20577"/>
          <ac:spMkLst>
            <pc:docMk/>
            <pc:sldMk cId="1306620886" sldId="259"/>
            <ac:spMk id="5" creationId="{50538B4F-4739-19FD-09BE-3582C71B6049}"/>
          </ac:spMkLst>
        </pc:spChg>
      </pc:sldChg>
      <pc:sldChg chg="modSp mod">
        <pc:chgData name="Fransman, Dave" userId="2c64c690-a77b-41d9-81b0-2e8ac29c5690" providerId="ADAL" clId="{0E9E1E7A-17CB-41C7-BA82-6145D4B0F642}" dt="2025-09-03T09:14:36.069" v="2597" actId="113"/>
        <pc:sldMkLst>
          <pc:docMk/>
          <pc:sldMk cId="2581295207" sldId="260"/>
        </pc:sldMkLst>
        <pc:spChg chg="mod">
          <ac:chgData name="Fransman, Dave" userId="2c64c690-a77b-41d9-81b0-2e8ac29c5690" providerId="ADAL" clId="{0E9E1E7A-17CB-41C7-BA82-6145D4B0F642}" dt="2025-09-03T09:14:36.069" v="2597" actId="113"/>
          <ac:spMkLst>
            <pc:docMk/>
            <pc:sldMk cId="2581295207" sldId="260"/>
            <ac:spMk id="5" creationId="{0BE4B997-04B7-B55C-488A-F520A920B077}"/>
          </ac:spMkLst>
        </pc:spChg>
      </pc:sldChg>
      <pc:sldChg chg="modSp mod">
        <pc:chgData name="Fransman, Dave" userId="2c64c690-a77b-41d9-81b0-2e8ac29c5690" providerId="ADAL" clId="{0E9E1E7A-17CB-41C7-BA82-6145D4B0F642}" dt="2025-09-03T09:15:09.582" v="2600" actId="1076"/>
        <pc:sldMkLst>
          <pc:docMk/>
          <pc:sldMk cId="1527310473" sldId="261"/>
        </pc:sldMkLst>
        <pc:spChg chg="mod">
          <ac:chgData name="Fransman, Dave" userId="2c64c690-a77b-41d9-81b0-2e8ac29c5690" providerId="ADAL" clId="{0E9E1E7A-17CB-41C7-BA82-6145D4B0F642}" dt="2025-09-03T09:15:03.621" v="2599" actId="1076"/>
          <ac:spMkLst>
            <pc:docMk/>
            <pc:sldMk cId="1527310473" sldId="261"/>
            <ac:spMk id="6" creationId="{27D06ECA-60E3-BBD6-BA17-25B04CD6A986}"/>
          </ac:spMkLst>
        </pc:spChg>
        <pc:spChg chg="mod">
          <ac:chgData name="Fransman, Dave" userId="2c64c690-a77b-41d9-81b0-2e8ac29c5690" providerId="ADAL" clId="{0E9E1E7A-17CB-41C7-BA82-6145D4B0F642}" dt="2025-09-03T09:12:10.145" v="2592" actId="20577"/>
          <ac:spMkLst>
            <pc:docMk/>
            <pc:sldMk cId="1527310473" sldId="261"/>
            <ac:spMk id="7" creationId="{C2054720-ADB0-A81F-D9A6-53A10C819F77}"/>
          </ac:spMkLst>
        </pc:spChg>
        <pc:picChg chg="mod">
          <ac:chgData name="Fransman, Dave" userId="2c64c690-a77b-41d9-81b0-2e8ac29c5690" providerId="ADAL" clId="{0E9E1E7A-17CB-41C7-BA82-6145D4B0F642}" dt="2025-09-03T09:14:59.879" v="2598" actId="1076"/>
          <ac:picMkLst>
            <pc:docMk/>
            <pc:sldMk cId="1527310473" sldId="261"/>
            <ac:picMk id="8" creationId="{AD0C6D75-65D3-C530-F9B2-1229CA1B592B}"/>
          </ac:picMkLst>
        </pc:picChg>
        <pc:cxnChg chg="mod">
          <ac:chgData name="Fransman, Dave" userId="2c64c690-a77b-41d9-81b0-2e8ac29c5690" providerId="ADAL" clId="{0E9E1E7A-17CB-41C7-BA82-6145D4B0F642}" dt="2025-09-03T09:15:09.582" v="2600" actId="1076"/>
          <ac:cxnSpMkLst>
            <pc:docMk/>
            <pc:sldMk cId="1527310473" sldId="261"/>
            <ac:cxnSpMk id="9" creationId="{AEC9ECDA-F63F-36D2-D576-4372F680D414}"/>
          </ac:cxnSpMkLst>
        </pc:cxnChg>
      </pc:sldChg>
      <pc:sldChg chg="addSp delSp modSp mod">
        <pc:chgData name="Fransman, Dave" userId="2c64c690-a77b-41d9-81b0-2e8ac29c5690" providerId="ADAL" clId="{0E9E1E7A-17CB-41C7-BA82-6145D4B0F642}" dt="2025-09-03T08:54:22.810" v="2152" actId="20577"/>
        <pc:sldMkLst>
          <pc:docMk/>
          <pc:sldMk cId="2461638637" sldId="262"/>
        </pc:sldMkLst>
        <pc:spChg chg="mod">
          <ac:chgData name="Fransman, Dave" userId="2c64c690-a77b-41d9-81b0-2e8ac29c5690" providerId="ADAL" clId="{0E9E1E7A-17CB-41C7-BA82-6145D4B0F642}" dt="2025-09-03T08:53:40.105" v="2140" actId="255"/>
          <ac:spMkLst>
            <pc:docMk/>
            <pc:sldMk cId="2461638637" sldId="262"/>
            <ac:spMk id="4" creationId="{9D65E8F7-3C9B-90A0-F940-4DAF0EC27FEC}"/>
          </ac:spMkLst>
        </pc:spChg>
        <pc:spChg chg="add mod">
          <ac:chgData name="Fransman, Dave" userId="2c64c690-a77b-41d9-81b0-2e8ac29c5690" providerId="ADAL" clId="{0E9E1E7A-17CB-41C7-BA82-6145D4B0F642}" dt="2025-09-03T08:19:26.591" v="1718" actId="767"/>
          <ac:spMkLst>
            <pc:docMk/>
            <pc:sldMk cId="2461638637" sldId="262"/>
            <ac:spMk id="5" creationId="{17A83A91-4D4C-B28E-42B3-FCE4638FA3DA}"/>
          </ac:spMkLst>
        </pc:spChg>
        <pc:spChg chg="add del mod">
          <ac:chgData name="Fransman, Dave" userId="2c64c690-a77b-41d9-81b0-2e8ac29c5690" providerId="ADAL" clId="{0E9E1E7A-17CB-41C7-BA82-6145D4B0F642}" dt="2025-09-03T08:21:44.942" v="1805"/>
          <ac:spMkLst>
            <pc:docMk/>
            <pc:sldMk cId="2461638637" sldId="262"/>
            <ac:spMk id="6" creationId="{F6A2437E-A795-1F24-1DD4-5E7A0E935172}"/>
          </ac:spMkLst>
        </pc:spChg>
        <pc:spChg chg="add mod">
          <ac:chgData name="Fransman, Dave" userId="2c64c690-a77b-41d9-81b0-2e8ac29c5690" providerId="ADAL" clId="{0E9E1E7A-17CB-41C7-BA82-6145D4B0F642}" dt="2025-09-03T08:54:22.810" v="2152" actId="20577"/>
          <ac:spMkLst>
            <pc:docMk/>
            <pc:sldMk cId="2461638637" sldId="262"/>
            <ac:spMk id="7" creationId="{4B538F0A-E748-96D7-CABC-37C0FDB0A111}"/>
          </ac:spMkLst>
        </pc:spChg>
        <pc:picChg chg="del mod modCrop">
          <ac:chgData name="Fransman, Dave" userId="2c64c690-a77b-41d9-81b0-2e8ac29c5690" providerId="ADAL" clId="{0E9E1E7A-17CB-41C7-BA82-6145D4B0F642}" dt="2025-09-03T08:25:02.908" v="1826" actId="478"/>
          <ac:picMkLst>
            <pc:docMk/>
            <pc:sldMk cId="2461638637" sldId="262"/>
            <ac:picMk id="9" creationId="{AE9CCDB2-B75F-1396-8D6E-2A9177E1F8BC}"/>
          </ac:picMkLst>
        </pc:picChg>
        <pc:picChg chg="add mod modCrop">
          <ac:chgData name="Fransman, Dave" userId="2c64c690-a77b-41d9-81b0-2e8ac29c5690" providerId="ADAL" clId="{0E9E1E7A-17CB-41C7-BA82-6145D4B0F642}" dt="2025-09-03T08:54:01.242" v="2141" actId="732"/>
          <ac:picMkLst>
            <pc:docMk/>
            <pc:sldMk cId="2461638637" sldId="262"/>
            <ac:picMk id="10" creationId="{432DE811-FD1E-DC23-B57D-6BD03546EBF7}"/>
          </ac:picMkLst>
        </pc:picChg>
        <pc:cxnChg chg="mod">
          <ac:chgData name="Fransman, Dave" userId="2c64c690-a77b-41d9-81b0-2e8ac29c5690" providerId="ADAL" clId="{0E9E1E7A-17CB-41C7-BA82-6145D4B0F642}" dt="2025-09-03T08:26:38.269" v="1843" actId="1076"/>
          <ac:cxnSpMkLst>
            <pc:docMk/>
            <pc:sldMk cId="2461638637" sldId="262"/>
            <ac:cxnSpMk id="11" creationId="{15E4B62E-4157-363A-464B-0ED1BEBD2C60}"/>
          </ac:cxnSpMkLst>
        </pc:cxnChg>
      </pc:sldChg>
      <pc:sldChg chg="modSp mod">
        <pc:chgData name="Fransman, Dave" userId="2c64c690-a77b-41d9-81b0-2e8ac29c5690" providerId="ADAL" clId="{0E9E1E7A-17CB-41C7-BA82-6145D4B0F642}" dt="2025-09-03T08:55:12.252" v="2158" actId="1076"/>
        <pc:sldMkLst>
          <pc:docMk/>
          <pc:sldMk cId="3131270762" sldId="263"/>
        </pc:sldMkLst>
        <pc:spChg chg="mod">
          <ac:chgData name="Fransman, Dave" userId="2c64c690-a77b-41d9-81b0-2e8ac29c5690" providerId="ADAL" clId="{0E9E1E7A-17CB-41C7-BA82-6145D4B0F642}" dt="2025-09-03T08:55:09.146" v="2157" actId="1076"/>
          <ac:spMkLst>
            <pc:docMk/>
            <pc:sldMk cId="3131270762" sldId="263"/>
            <ac:spMk id="4" creationId="{14FD2C58-55B9-AB99-C507-BD85DE504591}"/>
          </ac:spMkLst>
        </pc:spChg>
        <pc:spChg chg="mod">
          <ac:chgData name="Fransman, Dave" userId="2c64c690-a77b-41d9-81b0-2e8ac29c5690" providerId="ADAL" clId="{0E9E1E7A-17CB-41C7-BA82-6145D4B0F642}" dt="2025-09-03T08:54:53.135" v="2154" actId="1076"/>
          <ac:spMkLst>
            <pc:docMk/>
            <pc:sldMk cId="3131270762" sldId="263"/>
            <ac:spMk id="8" creationId="{820E6E98-20C7-E38F-A43C-1A6928235527}"/>
          </ac:spMkLst>
        </pc:spChg>
        <pc:spChg chg="mod">
          <ac:chgData name="Fransman, Dave" userId="2c64c690-a77b-41d9-81b0-2e8ac29c5690" providerId="ADAL" clId="{0E9E1E7A-17CB-41C7-BA82-6145D4B0F642}" dt="2025-09-03T08:54:57.797" v="2155" actId="1076"/>
          <ac:spMkLst>
            <pc:docMk/>
            <pc:sldMk cId="3131270762" sldId="263"/>
            <ac:spMk id="11" creationId="{47B981B7-670E-5C13-C79B-B3D17A1F0F00}"/>
          </ac:spMkLst>
        </pc:spChg>
        <pc:picChg chg="mod">
          <ac:chgData name="Fransman, Dave" userId="2c64c690-a77b-41d9-81b0-2e8ac29c5690" providerId="ADAL" clId="{0E9E1E7A-17CB-41C7-BA82-6145D4B0F642}" dt="2025-09-03T08:54:46.461" v="2153" actId="1076"/>
          <ac:picMkLst>
            <pc:docMk/>
            <pc:sldMk cId="3131270762" sldId="263"/>
            <ac:picMk id="5" creationId="{D86CCC79-7678-9987-9184-52B56EFCED60}"/>
          </ac:picMkLst>
        </pc:picChg>
        <pc:picChg chg="mod">
          <ac:chgData name="Fransman, Dave" userId="2c64c690-a77b-41d9-81b0-2e8ac29c5690" providerId="ADAL" clId="{0E9E1E7A-17CB-41C7-BA82-6145D4B0F642}" dt="2025-09-03T08:55:04.250" v="2156" actId="1076"/>
          <ac:picMkLst>
            <pc:docMk/>
            <pc:sldMk cId="3131270762" sldId="263"/>
            <ac:picMk id="10" creationId="{6CFDB6C4-C5AA-DDAB-8BC7-B78CCD074202}"/>
          </ac:picMkLst>
        </pc:picChg>
        <pc:cxnChg chg="mod">
          <ac:chgData name="Fransman, Dave" userId="2c64c690-a77b-41d9-81b0-2e8ac29c5690" providerId="ADAL" clId="{0E9E1E7A-17CB-41C7-BA82-6145D4B0F642}" dt="2025-09-03T08:55:12.252" v="2158" actId="1076"/>
          <ac:cxnSpMkLst>
            <pc:docMk/>
            <pc:sldMk cId="3131270762" sldId="263"/>
            <ac:cxnSpMk id="13" creationId="{DCDDFAD3-AC66-C8A2-539C-E65F6A6FF2EA}"/>
          </ac:cxnSpMkLst>
        </pc:cxnChg>
      </pc:sldChg>
      <pc:sldChg chg="modSp mod">
        <pc:chgData name="Fransman, Dave" userId="2c64c690-a77b-41d9-81b0-2e8ac29c5690" providerId="ADAL" clId="{0E9E1E7A-17CB-41C7-BA82-6145D4B0F642}" dt="2025-09-03T09:16:05.097" v="2608" actId="20577"/>
        <pc:sldMkLst>
          <pc:docMk/>
          <pc:sldMk cId="577299811" sldId="264"/>
        </pc:sldMkLst>
        <pc:spChg chg="mod">
          <ac:chgData name="Fransman, Dave" userId="2c64c690-a77b-41d9-81b0-2e8ac29c5690" providerId="ADAL" clId="{0E9E1E7A-17CB-41C7-BA82-6145D4B0F642}" dt="2025-09-03T08:55:43.514" v="2181" actId="20577"/>
          <ac:spMkLst>
            <pc:docMk/>
            <pc:sldMk cId="577299811" sldId="264"/>
            <ac:spMk id="4" creationId="{211B4F1E-0790-AF36-A6C4-F7B8360BD415}"/>
          </ac:spMkLst>
        </pc:spChg>
        <pc:spChg chg="mod">
          <ac:chgData name="Fransman, Dave" userId="2c64c690-a77b-41d9-81b0-2e8ac29c5690" providerId="ADAL" clId="{0E9E1E7A-17CB-41C7-BA82-6145D4B0F642}" dt="2025-09-03T09:16:05.097" v="2608" actId="20577"/>
          <ac:spMkLst>
            <pc:docMk/>
            <pc:sldMk cId="577299811" sldId="264"/>
            <ac:spMk id="6" creationId="{D077548F-971F-96D5-B718-3C6374E74C24}"/>
          </ac:spMkLst>
        </pc:spChg>
      </pc:sldChg>
      <pc:sldChg chg="modSp mod">
        <pc:chgData name="Fransman, Dave" userId="2c64c690-a77b-41d9-81b0-2e8ac29c5690" providerId="ADAL" clId="{0E9E1E7A-17CB-41C7-BA82-6145D4B0F642}" dt="2025-09-03T08:56:13.667" v="2182" actId="14100"/>
        <pc:sldMkLst>
          <pc:docMk/>
          <pc:sldMk cId="1366294183" sldId="265"/>
        </pc:sldMkLst>
        <pc:spChg chg="mod">
          <ac:chgData name="Fransman, Dave" userId="2c64c690-a77b-41d9-81b0-2e8ac29c5690" providerId="ADAL" clId="{0E9E1E7A-17CB-41C7-BA82-6145D4B0F642}" dt="2025-09-03T08:56:13.667" v="2182" actId="14100"/>
          <ac:spMkLst>
            <pc:docMk/>
            <pc:sldMk cId="1366294183" sldId="265"/>
            <ac:spMk id="6" creationId="{69EA5596-5DA1-FC37-31BC-A8355EE92DBA}"/>
          </ac:spMkLst>
        </pc:spChg>
      </pc:sldChg>
      <pc:sldChg chg="modSp mod">
        <pc:chgData name="Fransman, Dave" userId="2c64c690-a77b-41d9-81b0-2e8ac29c5690" providerId="ADAL" clId="{0E9E1E7A-17CB-41C7-BA82-6145D4B0F642}" dt="2025-09-03T09:17:18.829" v="2614" actId="113"/>
        <pc:sldMkLst>
          <pc:docMk/>
          <pc:sldMk cId="2197451109" sldId="266"/>
        </pc:sldMkLst>
        <pc:spChg chg="mod">
          <ac:chgData name="Fransman, Dave" userId="2c64c690-a77b-41d9-81b0-2e8ac29c5690" providerId="ADAL" clId="{0E9E1E7A-17CB-41C7-BA82-6145D4B0F642}" dt="2025-09-03T09:17:18.829" v="2614" actId="113"/>
          <ac:spMkLst>
            <pc:docMk/>
            <pc:sldMk cId="2197451109" sldId="266"/>
            <ac:spMk id="6" creationId="{B1CD69E5-05CF-CA49-4653-D5BFB676BD4E}"/>
          </ac:spMkLst>
        </pc:spChg>
      </pc:sldChg>
      <pc:sldChg chg="addSp delSp modSp mod">
        <pc:chgData name="Fransman, Dave" userId="2c64c690-a77b-41d9-81b0-2e8ac29c5690" providerId="ADAL" clId="{0E9E1E7A-17CB-41C7-BA82-6145D4B0F642}" dt="2025-09-03T09:01:45.855" v="2342" actId="20577"/>
        <pc:sldMkLst>
          <pc:docMk/>
          <pc:sldMk cId="3934244075" sldId="267"/>
        </pc:sldMkLst>
        <pc:spChg chg="mod">
          <ac:chgData name="Fransman, Dave" userId="2c64c690-a77b-41d9-81b0-2e8ac29c5690" providerId="ADAL" clId="{0E9E1E7A-17CB-41C7-BA82-6145D4B0F642}" dt="2025-09-03T08:59:32.418" v="2229" actId="20577"/>
          <ac:spMkLst>
            <pc:docMk/>
            <pc:sldMk cId="3934244075" sldId="267"/>
            <ac:spMk id="5" creationId="{B75F3A0E-1144-B5F7-D0F7-68D709C8EB6E}"/>
          </ac:spMkLst>
        </pc:spChg>
        <pc:spChg chg="mod">
          <ac:chgData name="Fransman, Dave" userId="2c64c690-a77b-41d9-81b0-2e8ac29c5690" providerId="ADAL" clId="{0E9E1E7A-17CB-41C7-BA82-6145D4B0F642}" dt="2025-09-03T09:01:45.855" v="2342" actId="20577"/>
          <ac:spMkLst>
            <pc:docMk/>
            <pc:sldMk cId="3934244075" sldId="267"/>
            <ac:spMk id="6" creationId="{63D0B604-CA20-B969-35C7-36D2F22B3798}"/>
          </ac:spMkLst>
        </pc:spChg>
      </pc:sldChg>
      <pc:sldChg chg="modSp mod">
        <pc:chgData name="Fransman, Dave" userId="2c64c690-a77b-41d9-81b0-2e8ac29c5690" providerId="ADAL" clId="{0E9E1E7A-17CB-41C7-BA82-6145D4B0F642}" dt="2025-09-03T09:18:02.357" v="2616" actId="14100"/>
        <pc:sldMkLst>
          <pc:docMk/>
          <pc:sldMk cId="886309321" sldId="268"/>
        </pc:sldMkLst>
        <pc:spChg chg="mod">
          <ac:chgData name="Fransman, Dave" userId="2c64c690-a77b-41d9-81b0-2e8ac29c5690" providerId="ADAL" clId="{0E9E1E7A-17CB-41C7-BA82-6145D4B0F642}" dt="2025-09-03T09:17:54.234" v="2615" actId="14100"/>
          <ac:spMkLst>
            <pc:docMk/>
            <pc:sldMk cId="886309321" sldId="268"/>
            <ac:spMk id="6" creationId="{E01623B3-331A-AA79-D825-EBBA0064C70E}"/>
          </ac:spMkLst>
        </pc:spChg>
        <pc:picChg chg="mod">
          <ac:chgData name="Fransman, Dave" userId="2c64c690-a77b-41d9-81b0-2e8ac29c5690" providerId="ADAL" clId="{0E9E1E7A-17CB-41C7-BA82-6145D4B0F642}" dt="2025-09-03T09:02:51.423" v="2344" actId="14100"/>
          <ac:picMkLst>
            <pc:docMk/>
            <pc:sldMk cId="886309321" sldId="268"/>
            <ac:picMk id="4" creationId="{8014825A-5033-EB75-7DF5-CC541CB359D3}"/>
          </ac:picMkLst>
        </pc:picChg>
        <pc:cxnChg chg="mod">
          <ac:chgData name="Fransman, Dave" userId="2c64c690-a77b-41d9-81b0-2e8ac29c5690" providerId="ADAL" clId="{0E9E1E7A-17CB-41C7-BA82-6145D4B0F642}" dt="2025-09-03T09:18:02.357" v="2616" actId="14100"/>
          <ac:cxnSpMkLst>
            <pc:docMk/>
            <pc:sldMk cId="886309321" sldId="268"/>
            <ac:cxnSpMk id="8" creationId="{5E42B501-EC80-B51B-EB4F-5FF6CE1F4DAE}"/>
          </ac:cxnSpMkLst>
        </pc:cxnChg>
      </pc:sldChg>
      <pc:sldChg chg="modSp mod">
        <pc:chgData name="Fransman, Dave" userId="2c64c690-a77b-41d9-81b0-2e8ac29c5690" providerId="ADAL" clId="{0E9E1E7A-17CB-41C7-BA82-6145D4B0F642}" dt="2025-09-03T09:18:42.890" v="2617" actId="255"/>
        <pc:sldMkLst>
          <pc:docMk/>
          <pc:sldMk cId="2460099154" sldId="269"/>
        </pc:sldMkLst>
        <pc:spChg chg="mod">
          <ac:chgData name="Fransman, Dave" userId="2c64c690-a77b-41d9-81b0-2e8ac29c5690" providerId="ADAL" clId="{0E9E1E7A-17CB-41C7-BA82-6145D4B0F642}" dt="2025-09-03T09:18:42.890" v="2617" actId="255"/>
          <ac:spMkLst>
            <pc:docMk/>
            <pc:sldMk cId="2460099154" sldId="269"/>
            <ac:spMk id="7" creationId="{85A2399F-BCBC-5724-8BD6-7EEE0D67EEAA}"/>
          </ac:spMkLst>
        </pc:spChg>
      </pc:sldChg>
      <pc:sldChg chg="addSp delSp modSp new mod setBg">
        <pc:chgData name="Fransman, Dave" userId="2c64c690-a77b-41d9-81b0-2e8ac29c5690" providerId="ADAL" clId="{0E9E1E7A-17CB-41C7-BA82-6145D4B0F642}" dt="2025-09-03T09:13:29.314" v="2593"/>
        <pc:sldMkLst>
          <pc:docMk/>
          <pc:sldMk cId="4280836852" sldId="270"/>
        </pc:sldMkLst>
        <pc:spChg chg="mod">
          <ac:chgData name="Fransman, Dave" userId="2c64c690-a77b-41d9-81b0-2e8ac29c5690" providerId="ADAL" clId="{0E9E1E7A-17CB-41C7-BA82-6145D4B0F642}" dt="2025-09-02T10:39:05.829" v="1070" actId="26606"/>
          <ac:spMkLst>
            <pc:docMk/>
            <pc:sldMk cId="4280836852" sldId="270"/>
            <ac:spMk id="2" creationId="{C184649A-66DF-06F3-A2D8-661AF0073FA3}"/>
          </ac:spMkLst>
        </pc:spChg>
        <pc:spChg chg="add del mod">
          <ac:chgData name="Fransman, Dave" userId="2c64c690-a77b-41d9-81b0-2e8ac29c5690" providerId="ADAL" clId="{0E9E1E7A-17CB-41C7-BA82-6145D4B0F642}" dt="2025-09-02T08:41:02.867" v="811"/>
          <ac:spMkLst>
            <pc:docMk/>
            <pc:sldMk cId="4280836852" sldId="270"/>
            <ac:spMk id="3" creationId="{66BF1C4D-8429-1683-EF09-5A103CE32FF8}"/>
          </ac:spMkLst>
        </pc:spChg>
        <pc:spChg chg="add mod">
          <ac:chgData name="Fransman, Dave" userId="2c64c690-a77b-41d9-81b0-2e8ac29c5690" providerId="ADAL" clId="{0E9E1E7A-17CB-41C7-BA82-6145D4B0F642}" dt="2025-09-03T09:13:29.314" v="2593"/>
          <ac:spMkLst>
            <pc:docMk/>
            <pc:sldMk cId="4280836852" sldId="270"/>
            <ac:spMk id="3" creationId="{C928820D-CD73-8CDC-E2AE-3231A4B1D8BB}"/>
          </ac:spMkLst>
        </pc:spChg>
        <pc:spChg chg="add mod ord">
          <ac:chgData name="Fransman, Dave" userId="2c64c690-a77b-41d9-81b0-2e8ac29c5690" providerId="ADAL" clId="{0E9E1E7A-17CB-41C7-BA82-6145D4B0F642}" dt="2025-09-03T08:52:53.015" v="2132" actId="20577"/>
          <ac:spMkLst>
            <pc:docMk/>
            <pc:sldMk cId="4280836852" sldId="270"/>
            <ac:spMk id="4" creationId="{AB622401-08A8-0814-6B9A-B5856C462CD0}"/>
          </ac:spMkLst>
        </pc:spChg>
        <pc:spChg chg="add del mod">
          <ac:chgData name="Fransman, Dave" userId="2c64c690-a77b-41d9-81b0-2e8ac29c5690" providerId="ADAL" clId="{0E9E1E7A-17CB-41C7-BA82-6145D4B0F642}" dt="2025-09-02T08:38:53.322" v="784"/>
          <ac:spMkLst>
            <pc:docMk/>
            <pc:sldMk cId="4280836852" sldId="270"/>
            <ac:spMk id="10" creationId="{C648A14B-2A25-120D-CCCB-89C86C7ED81E}"/>
          </ac:spMkLst>
        </pc:spChg>
        <pc:spChg chg="add del">
          <ac:chgData name="Fransman, Dave" userId="2c64c690-a77b-41d9-81b0-2e8ac29c5690" providerId="ADAL" clId="{0E9E1E7A-17CB-41C7-BA82-6145D4B0F642}" dt="2025-09-02T08:51:47.786" v="995" actId="26606"/>
          <ac:spMkLst>
            <pc:docMk/>
            <pc:sldMk cId="4280836852" sldId="270"/>
            <ac:spMk id="12" creationId="{BD4C0BBB-0042-4603-A226-6117F3FD5B3C}"/>
          </ac:spMkLst>
        </pc:spChg>
        <pc:spChg chg="add del">
          <ac:chgData name="Fransman, Dave" userId="2c64c690-a77b-41d9-81b0-2e8ac29c5690" providerId="ADAL" clId="{0E9E1E7A-17CB-41C7-BA82-6145D4B0F642}" dt="2025-09-02T08:51:47.786" v="995" actId="26606"/>
          <ac:spMkLst>
            <pc:docMk/>
            <pc:sldMk cId="4280836852" sldId="270"/>
            <ac:spMk id="14" creationId="{EC44F520-2598-460E-9F91-B02F60830CA2}"/>
          </ac:spMkLst>
        </pc:spChg>
        <pc:spChg chg="add del">
          <ac:chgData name="Fransman, Dave" userId="2c64c690-a77b-41d9-81b0-2e8ac29c5690" providerId="ADAL" clId="{0E9E1E7A-17CB-41C7-BA82-6145D4B0F642}" dt="2025-09-02T10:38:47.158" v="1058" actId="26606"/>
          <ac:spMkLst>
            <pc:docMk/>
            <pc:sldMk cId="4280836852" sldId="270"/>
            <ac:spMk id="15" creationId="{BD4C0BBB-0042-4603-A226-6117F3FD5B3C}"/>
          </ac:spMkLst>
        </pc:spChg>
        <pc:spChg chg="add del">
          <ac:chgData name="Fransman, Dave" userId="2c64c690-a77b-41d9-81b0-2e8ac29c5690" providerId="ADAL" clId="{0E9E1E7A-17CB-41C7-BA82-6145D4B0F642}" dt="2025-09-02T08:51:47.786" v="995" actId="26606"/>
          <ac:spMkLst>
            <pc:docMk/>
            <pc:sldMk cId="4280836852" sldId="270"/>
            <ac:spMk id="16" creationId="{0DAE16DC-24DF-4957-88AE-404BBE4E6DCA}"/>
          </ac:spMkLst>
        </pc:spChg>
        <pc:spChg chg="add del">
          <ac:chgData name="Fransman, Dave" userId="2c64c690-a77b-41d9-81b0-2e8ac29c5690" providerId="ADAL" clId="{0E9E1E7A-17CB-41C7-BA82-6145D4B0F642}" dt="2025-09-02T10:38:47.158" v="1058" actId="26606"/>
          <ac:spMkLst>
            <pc:docMk/>
            <pc:sldMk cId="4280836852" sldId="270"/>
            <ac:spMk id="17" creationId="{EC44F520-2598-460E-9F91-B02F60830CA2}"/>
          </ac:spMkLst>
        </pc:spChg>
        <pc:spChg chg="add del">
          <ac:chgData name="Fransman, Dave" userId="2c64c690-a77b-41d9-81b0-2e8ac29c5690" providerId="ADAL" clId="{0E9E1E7A-17CB-41C7-BA82-6145D4B0F642}" dt="2025-09-02T08:51:47.786" v="995" actId="26606"/>
          <ac:spMkLst>
            <pc:docMk/>
            <pc:sldMk cId="4280836852" sldId="270"/>
            <ac:spMk id="18" creationId="{9BE9CC48-8F55-4830-A549-78BEE8EF85E7}"/>
          </ac:spMkLst>
        </pc:spChg>
        <pc:spChg chg="add del">
          <ac:chgData name="Fransman, Dave" userId="2c64c690-a77b-41d9-81b0-2e8ac29c5690" providerId="ADAL" clId="{0E9E1E7A-17CB-41C7-BA82-6145D4B0F642}" dt="2025-09-02T10:38:47.158" v="1058" actId="26606"/>
          <ac:spMkLst>
            <pc:docMk/>
            <pc:sldMk cId="4280836852" sldId="270"/>
            <ac:spMk id="19" creationId="{11D6A2A3-F101-46F7-8B6F-1C699CAFE9AD}"/>
          </ac:spMkLst>
        </pc:spChg>
        <pc:spChg chg="add del">
          <ac:chgData name="Fransman, Dave" userId="2c64c690-a77b-41d9-81b0-2e8ac29c5690" providerId="ADAL" clId="{0E9E1E7A-17CB-41C7-BA82-6145D4B0F642}" dt="2025-09-02T08:51:47.786" v="995" actId="26606"/>
          <ac:spMkLst>
            <pc:docMk/>
            <pc:sldMk cId="4280836852" sldId="270"/>
            <ac:spMk id="20" creationId="{94343ECA-CAAC-4723-88DF-CAFF1E3668EF}"/>
          </ac:spMkLst>
        </pc:spChg>
        <pc:spChg chg="add del">
          <ac:chgData name="Fransman, Dave" userId="2c64c690-a77b-41d9-81b0-2e8ac29c5690" providerId="ADAL" clId="{0E9E1E7A-17CB-41C7-BA82-6145D4B0F642}" dt="2025-09-02T10:38:47.158" v="1058" actId="26606"/>
          <ac:spMkLst>
            <pc:docMk/>
            <pc:sldMk cId="4280836852" sldId="270"/>
            <ac:spMk id="21" creationId="{529E760E-527D-4053-A309-F2BDE12501CD}"/>
          </ac:spMkLst>
        </pc:spChg>
        <pc:spChg chg="add del">
          <ac:chgData name="Fransman, Dave" userId="2c64c690-a77b-41d9-81b0-2e8ac29c5690" providerId="ADAL" clId="{0E9E1E7A-17CB-41C7-BA82-6145D4B0F642}" dt="2025-09-02T08:51:47.786" v="995" actId="26606"/>
          <ac:spMkLst>
            <pc:docMk/>
            <pc:sldMk cId="4280836852" sldId="270"/>
            <ac:spMk id="22" creationId="{238DAD46-AF62-4150-B04A-2C43CC32F335}"/>
          </ac:spMkLst>
        </pc:spChg>
        <pc:spChg chg="add del">
          <ac:chgData name="Fransman, Dave" userId="2c64c690-a77b-41d9-81b0-2e8ac29c5690" providerId="ADAL" clId="{0E9E1E7A-17CB-41C7-BA82-6145D4B0F642}" dt="2025-09-02T10:38:47.158" v="1058" actId="26606"/>
          <ac:spMkLst>
            <pc:docMk/>
            <pc:sldMk cId="4280836852" sldId="270"/>
            <ac:spMk id="23" creationId="{4153D448-4ED1-429A-A28C-8316DE7CAF7E}"/>
          </ac:spMkLst>
        </pc:spChg>
        <pc:spChg chg="add del">
          <ac:chgData name="Fransman, Dave" userId="2c64c690-a77b-41d9-81b0-2e8ac29c5690" providerId="ADAL" clId="{0E9E1E7A-17CB-41C7-BA82-6145D4B0F642}" dt="2025-09-02T08:51:47.786" v="995" actId="26606"/>
          <ac:spMkLst>
            <pc:docMk/>
            <pc:sldMk cId="4280836852" sldId="270"/>
            <ac:spMk id="24" creationId="{07938667-559E-4312-AE99-7A213F45351B}"/>
          </ac:spMkLst>
        </pc:spChg>
        <pc:spChg chg="add del">
          <ac:chgData name="Fransman, Dave" userId="2c64c690-a77b-41d9-81b0-2e8ac29c5690" providerId="ADAL" clId="{0E9E1E7A-17CB-41C7-BA82-6145D4B0F642}" dt="2025-09-02T10:38:50.133" v="1060" actId="26606"/>
          <ac:spMkLst>
            <pc:docMk/>
            <pc:sldMk cId="4280836852" sldId="270"/>
            <ac:spMk id="25" creationId="{BD4C0BBB-0042-4603-A226-6117F3FD5B3C}"/>
          </ac:spMkLst>
        </pc:spChg>
        <pc:spChg chg="add del">
          <ac:chgData name="Fransman, Dave" userId="2c64c690-a77b-41d9-81b0-2e8ac29c5690" providerId="ADAL" clId="{0E9E1E7A-17CB-41C7-BA82-6145D4B0F642}" dt="2025-09-02T08:51:47.786" v="995" actId="26606"/>
          <ac:spMkLst>
            <pc:docMk/>
            <pc:sldMk cId="4280836852" sldId="270"/>
            <ac:spMk id="26" creationId="{6F551441-973C-4D62-A067-55315F7747A2}"/>
          </ac:spMkLst>
        </pc:spChg>
        <pc:spChg chg="add del">
          <ac:chgData name="Fransman, Dave" userId="2c64c690-a77b-41d9-81b0-2e8ac29c5690" providerId="ADAL" clId="{0E9E1E7A-17CB-41C7-BA82-6145D4B0F642}" dt="2025-09-02T10:38:50.133" v="1060" actId="26606"/>
          <ac:spMkLst>
            <pc:docMk/>
            <pc:sldMk cId="4280836852" sldId="270"/>
            <ac:spMk id="27" creationId="{EC44F520-2598-460E-9F91-B02F60830CA2}"/>
          </ac:spMkLst>
        </pc:spChg>
        <pc:spChg chg="add del">
          <ac:chgData name="Fransman, Dave" userId="2c64c690-a77b-41d9-81b0-2e8ac29c5690" providerId="ADAL" clId="{0E9E1E7A-17CB-41C7-BA82-6145D4B0F642}" dt="2025-09-02T08:55:15.486" v="1043" actId="26606"/>
          <ac:spMkLst>
            <pc:docMk/>
            <pc:sldMk cId="4280836852" sldId="270"/>
            <ac:spMk id="28" creationId="{BD4C0BBB-0042-4603-A226-6117F3FD5B3C}"/>
          </ac:spMkLst>
        </pc:spChg>
        <pc:spChg chg="add del">
          <ac:chgData name="Fransman, Dave" userId="2c64c690-a77b-41d9-81b0-2e8ac29c5690" providerId="ADAL" clId="{0E9E1E7A-17CB-41C7-BA82-6145D4B0F642}" dt="2025-09-02T08:55:15.486" v="1043" actId="26606"/>
          <ac:spMkLst>
            <pc:docMk/>
            <pc:sldMk cId="4280836852" sldId="270"/>
            <ac:spMk id="29" creationId="{EC44F520-2598-460E-9F91-B02F60830CA2}"/>
          </ac:spMkLst>
        </pc:spChg>
        <pc:spChg chg="add del">
          <ac:chgData name="Fransman, Dave" userId="2c64c690-a77b-41d9-81b0-2e8ac29c5690" providerId="ADAL" clId="{0E9E1E7A-17CB-41C7-BA82-6145D4B0F642}" dt="2025-09-02T08:55:15.486" v="1043" actId="26606"/>
          <ac:spMkLst>
            <pc:docMk/>
            <pc:sldMk cId="4280836852" sldId="270"/>
            <ac:spMk id="30" creationId="{9C53F8DC-E65E-42A4-ABA3-AB41274F30F8}"/>
          </ac:spMkLst>
        </pc:spChg>
        <pc:spChg chg="add del">
          <ac:chgData name="Fransman, Dave" userId="2c64c690-a77b-41d9-81b0-2e8ac29c5690" providerId="ADAL" clId="{0E9E1E7A-17CB-41C7-BA82-6145D4B0F642}" dt="2025-09-02T08:55:15.486" v="1043" actId="26606"/>
          <ac:spMkLst>
            <pc:docMk/>
            <pc:sldMk cId="4280836852" sldId="270"/>
            <ac:spMk id="31" creationId="{3808F57C-E98A-4053-BD3D-4D04986CB21A}"/>
          </ac:spMkLst>
        </pc:spChg>
        <pc:spChg chg="add del">
          <ac:chgData name="Fransman, Dave" userId="2c64c690-a77b-41d9-81b0-2e8ac29c5690" providerId="ADAL" clId="{0E9E1E7A-17CB-41C7-BA82-6145D4B0F642}" dt="2025-09-02T08:55:15.486" v="1043" actId="26606"/>
          <ac:spMkLst>
            <pc:docMk/>
            <pc:sldMk cId="4280836852" sldId="270"/>
            <ac:spMk id="32" creationId="{3DD8121B-71ED-41BD-AA7C-9E5609999D11}"/>
          </ac:spMkLst>
        </pc:spChg>
        <pc:spChg chg="add del">
          <ac:chgData name="Fransman, Dave" userId="2c64c690-a77b-41d9-81b0-2e8ac29c5690" providerId="ADAL" clId="{0E9E1E7A-17CB-41C7-BA82-6145D4B0F642}" dt="2025-09-02T10:38:50.133" v="1060" actId="26606"/>
          <ac:spMkLst>
            <pc:docMk/>
            <pc:sldMk cId="4280836852" sldId="270"/>
            <ac:spMk id="33" creationId="{E3CBB9B1-7B7D-4BA1-A1AF-572168B39539}"/>
          </ac:spMkLst>
        </pc:spChg>
        <pc:spChg chg="add del">
          <ac:chgData name="Fransman, Dave" userId="2c64c690-a77b-41d9-81b0-2e8ac29c5690" providerId="ADAL" clId="{0E9E1E7A-17CB-41C7-BA82-6145D4B0F642}" dt="2025-09-02T10:38:50.133" v="1060" actId="26606"/>
          <ac:spMkLst>
            <pc:docMk/>
            <pc:sldMk cId="4280836852" sldId="270"/>
            <ac:spMk id="34" creationId="{907741FC-B544-4A6E-B831-6789D042333D}"/>
          </ac:spMkLst>
        </pc:spChg>
        <pc:spChg chg="add del">
          <ac:chgData name="Fransman, Dave" userId="2c64c690-a77b-41d9-81b0-2e8ac29c5690" providerId="ADAL" clId="{0E9E1E7A-17CB-41C7-BA82-6145D4B0F642}" dt="2025-09-02T10:38:50.133" v="1060" actId="26606"/>
          <ac:spMkLst>
            <pc:docMk/>
            <pc:sldMk cId="4280836852" sldId="270"/>
            <ac:spMk id="35" creationId="{3F0BE7ED-7814-4273-B18A-F26CC0380380}"/>
          </ac:spMkLst>
        </pc:spChg>
        <pc:spChg chg="add mod">
          <ac:chgData name="Fransman, Dave" userId="2c64c690-a77b-41d9-81b0-2e8ac29c5690" providerId="ADAL" clId="{0E9E1E7A-17CB-41C7-BA82-6145D4B0F642}" dt="2025-09-03T08:52:24.601" v="2126" actId="20577"/>
          <ac:spMkLst>
            <pc:docMk/>
            <pc:sldMk cId="4280836852" sldId="270"/>
            <ac:spMk id="36" creationId="{EE9CA6E7-A0DC-F4A7-2350-D88D414217FF}"/>
          </ac:spMkLst>
        </pc:spChg>
        <pc:spChg chg="add del">
          <ac:chgData name="Fransman, Dave" userId="2c64c690-a77b-41d9-81b0-2e8ac29c5690" providerId="ADAL" clId="{0E9E1E7A-17CB-41C7-BA82-6145D4B0F642}" dt="2025-09-02T08:52:18.101" v="999" actId="26606"/>
          <ac:spMkLst>
            <pc:docMk/>
            <pc:sldMk cId="4280836852" sldId="270"/>
            <ac:spMk id="37" creationId="{BD4C0BBB-0042-4603-A226-6117F3FD5B3C}"/>
          </ac:spMkLst>
        </pc:spChg>
        <pc:spChg chg="add del">
          <ac:chgData name="Fransman, Dave" userId="2c64c690-a77b-41d9-81b0-2e8ac29c5690" providerId="ADAL" clId="{0E9E1E7A-17CB-41C7-BA82-6145D4B0F642}" dt="2025-09-02T10:38:52.469" v="1062" actId="26606"/>
          <ac:spMkLst>
            <pc:docMk/>
            <pc:sldMk cId="4280836852" sldId="270"/>
            <ac:spMk id="38" creationId="{BD4C0BBB-0042-4603-A226-6117F3FD5B3C}"/>
          </ac:spMkLst>
        </pc:spChg>
        <pc:spChg chg="add del">
          <ac:chgData name="Fransman, Dave" userId="2c64c690-a77b-41d9-81b0-2e8ac29c5690" providerId="ADAL" clId="{0E9E1E7A-17CB-41C7-BA82-6145D4B0F642}" dt="2025-09-02T08:52:18.101" v="999" actId="26606"/>
          <ac:spMkLst>
            <pc:docMk/>
            <pc:sldMk cId="4280836852" sldId="270"/>
            <ac:spMk id="39" creationId="{EC44F520-2598-460E-9F91-B02F60830CA2}"/>
          </ac:spMkLst>
        </pc:spChg>
        <pc:spChg chg="add del">
          <ac:chgData name="Fransman, Dave" userId="2c64c690-a77b-41d9-81b0-2e8ac29c5690" providerId="ADAL" clId="{0E9E1E7A-17CB-41C7-BA82-6145D4B0F642}" dt="2025-09-02T10:38:52.469" v="1062" actId="26606"/>
          <ac:spMkLst>
            <pc:docMk/>
            <pc:sldMk cId="4280836852" sldId="270"/>
            <ac:spMk id="40" creationId="{EC44F520-2598-460E-9F91-B02F60830CA2}"/>
          </ac:spMkLst>
        </pc:spChg>
        <pc:spChg chg="add del">
          <ac:chgData name="Fransman, Dave" userId="2c64c690-a77b-41d9-81b0-2e8ac29c5690" providerId="ADAL" clId="{0E9E1E7A-17CB-41C7-BA82-6145D4B0F642}" dt="2025-09-02T08:52:18.101" v="999" actId="26606"/>
          <ac:spMkLst>
            <pc:docMk/>
            <pc:sldMk cId="4280836852" sldId="270"/>
            <ac:spMk id="41" creationId="{4CCE3197-8BBA-49A1-A8A7-F47FB244A8F1}"/>
          </ac:spMkLst>
        </pc:spChg>
        <pc:spChg chg="add del">
          <ac:chgData name="Fransman, Dave" userId="2c64c690-a77b-41d9-81b0-2e8ac29c5690" providerId="ADAL" clId="{0E9E1E7A-17CB-41C7-BA82-6145D4B0F642}" dt="2025-09-02T10:38:52.469" v="1062" actId="26606"/>
          <ac:spMkLst>
            <pc:docMk/>
            <pc:sldMk cId="4280836852" sldId="270"/>
            <ac:spMk id="42" creationId="{ED9D89B5-CCAB-4617-B70E-501DBE3C8437}"/>
          </ac:spMkLst>
        </pc:spChg>
        <pc:spChg chg="add del">
          <ac:chgData name="Fransman, Dave" userId="2c64c690-a77b-41d9-81b0-2e8ac29c5690" providerId="ADAL" clId="{0E9E1E7A-17CB-41C7-BA82-6145D4B0F642}" dt="2025-09-02T08:52:18.101" v="999" actId="26606"/>
          <ac:spMkLst>
            <pc:docMk/>
            <pc:sldMk cId="4280836852" sldId="270"/>
            <ac:spMk id="43" creationId="{7C5D9031-3674-45D6-A9CD-3B5502BD8BF5}"/>
          </ac:spMkLst>
        </pc:spChg>
        <pc:spChg chg="add del">
          <ac:chgData name="Fransman, Dave" userId="2c64c690-a77b-41d9-81b0-2e8ac29c5690" providerId="ADAL" clId="{0E9E1E7A-17CB-41C7-BA82-6145D4B0F642}" dt="2025-09-02T10:38:52.469" v="1062" actId="26606"/>
          <ac:spMkLst>
            <pc:docMk/>
            <pc:sldMk cId="4280836852" sldId="270"/>
            <ac:spMk id="44" creationId="{955DEFE8-24AF-47F7-B020-D4D76ABA1830}"/>
          </ac:spMkLst>
        </pc:spChg>
        <pc:spChg chg="add del">
          <ac:chgData name="Fransman, Dave" userId="2c64c690-a77b-41d9-81b0-2e8ac29c5690" providerId="ADAL" clId="{0E9E1E7A-17CB-41C7-BA82-6145D4B0F642}" dt="2025-09-02T08:52:18.101" v="999" actId="26606"/>
          <ac:spMkLst>
            <pc:docMk/>
            <pc:sldMk cId="4280836852" sldId="270"/>
            <ac:spMk id="45" creationId="{316FC2C8-85D1-469C-8765-2381A8D22837}"/>
          </ac:spMkLst>
        </pc:spChg>
        <pc:spChg chg="add del">
          <ac:chgData name="Fransman, Dave" userId="2c64c690-a77b-41d9-81b0-2e8ac29c5690" providerId="ADAL" clId="{0E9E1E7A-17CB-41C7-BA82-6145D4B0F642}" dt="2025-09-02T10:38:52.469" v="1062" actId="26606"/>
          <ac:spMkLst>
            <pc:docMk/>
            <pc:sldMk cId="4280836852" sldId="270"/>
            <ac:spMk id="46" creationId="{6EAE3873-25FC-4346-B1D5-82E5F9D953ED}"/>
          </ac:spMkLst>
        </pc:spChg>
        <pc:spChg chg="add del">
          <ac:chgData name="Fransman, Dave" userId="2c64c690-a77b-41d9-81b0-2e8ac29c5690" providerId="ADAL" clId="{0E9E1E7A-17CB-41C7-BA82-6145D4B0F642}" dt="2025-09-02T10:38:55.324" v="1064" actId="26606"/>
          <ac:spMkLst>
            <pc:docMk/>
            <pc:sldMk cId="4280836852" sldId="270"/>
            <ac:spMk id="48" creationId="{BD4C0BBB-0042-4603-A226-6117F3FD5B3C}"/>
          </ac:spMkLst>
        </pc:spChg>
        <pc:spChg chg="add del">
          <ac:chgData name="Fransman, Dave" userId="2c64c690-a77b-41d9-81b0-2e8ac29c5690" providerId="ADAL" clId="{0E9E1E7A-17CB-41C7-BA82-6145D4B0F642}" dt="2025-09-02T08:55:14.012" v="1041" actId="26606"/>
          <ac:spMkLst>
            <pc:docMk/>
            <pc:sldMk cId="4280836852" sldId="270"/>
            <ac:spMk id="49" creationId="{BD4C0BBB-0042-4603-A226-6117F3FD5B3C}"/>
          </ac:spMkLst>
        </pc:spChg>
        <pc:spChg chg="add del">
          <ac:chgData name="Fransman, Dave" userId="2c64c690-a77b-41d9-81b0-2e8ac29c5690" providerId="ADAL" clId="{0E9E1E7A-17CB-41C7-BA82-6145D4B0F642}" dt="2025-09-02T08:55:14.012" v="1041" actId="26606"/>
          <ac:spMkLst>
            <pc:docMk/>
            <pc:sldMk cId="4280836852" sldId="270"/>
            <ac:spMk id="50" creationId="{EC44F520-2598-460E-9F91-B02F60830CA2}"/>
          </ac:spMkLst>
        </pc:spChg>
        <pc:spChg chg="add del">
          <ac:chgData name="Fransman, Dave" userId="2c64c690-a77b-41d9-81b0-2e8ac29c5690" providerId="ADAL" clId="{0E9E1E7A-17CB-41C7-BA82-6145D4B0F642}" dt="2025-09-02T08:55:14.012" v="1041" actId="26606"/>
          <ac:spMkLst>
            <pc:docMk/>
            <pc:sldMk cId="4280836852" sldId="270"/>
            <ac:spMk id="51" creationId="{9C53F8DC-E65E-42A4-ABA3-AB41274F30F8}"/>
          </ac:spMkLst>
        </pc:spChg>
        <pc:spChg chg="add del">
          <ac:chgData name="Fransman, Dave" userId="2c64c690-a77b-41d9-81b0-2e8ac29c5690" providerId="ADAL" clId="{0E9E1E7A-17CB-41C7-BA82-6145D4B0F642}" dt="2025-09-02T08:55:14.012" v="1041" actId="26606"/>
          <ac:spMkLst>
            <pc:docMk/>
            <pc:sldMk cId="4280836852" sldId="270"/>
            <ac:spMk id="52" creationId="{3808F57C-E98A-4053-BD3D-4D04986CB21A}"/>
          </ac:spMkLst>
        </pc:spChg>
        <pc:spChg chg="add del">
          <ac:chgData name="Fransman, Dave" userId="2c64c690-a77b-41d9-81b0-2e8ac29c5690" providerId="ADAL" clId="{0E9E1E7A-17CB-41C7-BA82-6145D4B0F642}" dt="2025-09-02T08:55:14.012" v="1041" actId="26606"/>
          <ac:spMkLst>
            <pc:docMk/>
            <pc:sldMk cId="4280836852" sldId="270"/>
            <ac:spMk id="53" creationId="{3DD8121B-71ED-41BD-AA7C-9E5609999D11}"/>
          </ac:spMkLst>
        </pc:spChg>
        <pc:spChg chg="add del">
          <ac:chgData name="Fransman, Dave" userId="2c64c690-a77b-41d9-81b0-2e8ac29c5690" providerId="ADAL" clId="{0E9E1E7A-17CB-41C7-BA82-6145D4B0F642}" dt="2025-09-02T10:38:55.324" v="1064" actId="26606"/>
          <ac:spMkLst>
            <pc:docMk/>
            <pc:sldMk cId="4280836852" sldId="270"/>
            <ac:spMk id="54" creationId="{EC44F520-2598-460E-9F91-B02F60830CA2}"/>
          </ac:spMkLst>
        </pc:spChg>
        <pc:spChg chg="add del">
          <ac:chgData name="Fransman, Dave" userId="2c64c690-a77b-41d9-81b0-2e8ac29c5690" providerId="ADAL" clId="{0E9E1E7A-17CB-41C7-BA82-6145D4B0F642}" dt="2025-09-02T10:38:55.324" v="1064" actId="26606"/>
          <ac:spMkLst>
            <pc:docMk/>
            <pc:sldMk cId="4280836852" sldId="270"/>
            <ac:spMk id="55" creationId="{93DAF4AA-9270-40B5-B73C-B11B9A92F0BC}"/>
          </ac:spMkLst>
        </pc:spChg>
        <pc:spChg chg="add del">
          <ac:chgData name="Fransman, Dave" userId="2c64c690-a77b-41d9-81b0-2e8ac29c5690" providerId="ADAL" clId="{0E9E1E7A-17CB-41C7-BA82-6145D4B0F642}" dt="2025-09-02T10:38:55.324" v="1064" actId="26606"/>
          <ac:spMkLst>
            <pc:docMk/>
            <pc:sldMk cId="4280836852" sldId="270"/>
            <ac:spMk id="56" creationId="{31D5E60A-D6B1-4F21-A993-313958AF0C00}"/>
          </ac:spMkLst>
        </pc:spChg>
        <pc:spChg chg="add del">
          <ac:chgData name="Fransman, Dave" userId="2c64c690-a77b-41d9-81b0-2e8ac29c5690" providerId="ADAL" clId="{0E9E1E7A-17CB-41C7-BA82-6145D4B0F642}" dt="2025-09-02T10:38:55.324" v="1064" actId="26606"/>
          <ac:spMkLst>
            <pc:docMk/>
            <pc:sldMk cId="4280836852" sldId="270"/>
            <ac:spMk id="57" creationId="{5B7BB16B-E108-4C64-97D5-7AC67CC5E2C7}"/>
          </ac:spMkLst>
        </pc:spChg>
        <pc:spChg chg="add del">
          <ac:chgData name="Fransman, Dave" userId="2c64c690-a77b-41d9-81b0-2e8ac29c5690" providerId="ADAL" clId="{0E9E1E7A-17CB-41C7-BA82-6145D4B0F642}" dt="2025-09-02T08:55:10.948" v="1036" actId="26606"/>
          <ac:spMkLst>
            <pc:docMk/>
            <pc:sldMk cId="4280836852" sldId="270"/>
            <ac:spMk id="58" creationId="{BD4C0BBB-0042-4603-A226-6117F3FD5B3C}"/>
          </ac:spMkLst>
        </pc:spChg>
        <pc:spChg chg="add del">
          <ac:chgData name="Fransman, Dave" userId="2c64c690-a77b-41d9-81b0-2e8ac29c5690" providerId="ADAL" clId="{0E9E1E7A-17CB-41C7-BA82-6145D4B0F642}" dt="2025-09-02T10:38:55.324" v="1064" actId="26606"/>
          <ac:spMkLst>
            <pc:docMk/>
            <pc:sldMk cId="4280836852" sldId="270"/>
            <ac:spMk id="59" creationId="{A5F6A003-4671-4F7B-A12E-2946D61E435F}"/>
          </ac:spMkLst>
        </pc:spChg>
        <pc:spChg chg="add del">
          <ac:chgData name="Fransman, Dave" userId="2c64c690-a77b-41d9-81b0-2e8ac29c5690" providerId="ADAL" clId="{0E9E1E7A-17CB-41C7-BA82-6145D4B0F642}" dt="2025-09-02T08:54:48.292" v="1026" actId="26606"/>
          <ac:spMkLst>
            <pc:docMk/>
            <pc:sldMk cId="4280836852" sldId="270"/>
            <ac:spMk id="60" creationId="{EC44F520-2598-460E-9F91-B02F60830CA2}"/>
          </ac:spMkLst>
        </pc:spChg>
        <pc:spChg chg="add del">
          <ac:chgData name="Fransman, Dave" userId="2c64c690-a77b-41d9-81b0-2e8ac29c5690" providerId="ADAL" clId="{0E9E1E7A-17CB-41C7-BA82-6145D4B0F642}" dt="2025-09-02T10:38:58.497" v="1066" actId="26606"/>
          <ac:spMkLst>
            <pc:docMk/>
            <pc:sldMk cId="4280836852" sldId="270"/>
            <ac:spMk id="61" creationId="{BD4C0BBB-0042-4603-A226-6117F3FD5B3C}"/>
          </ac:spMkLst>
        </pc:spChg>
        <pc:spChg chg="add del">
          <ac:chgData name="Fransman, Dave" userId="2c64c690-a77b-41d9-81b0-2e8ac29c5690" providerId="ADAL" clId="{0E9E1E7A-17CB-41C7-BA82-6145D4B0F642}" dt="2025-09-02T08:55:10.948" v="1036" actId="26606"/>
          <ac:spMkLst>
            <pc:docMk/>
            <pc:sldMk cId="4280836852" sldId="270"/>
            <ac:spMk id="62" creationId="{1EFD5358-E7E1-48E4-8AAF-72C5A5486BC8}"/>
          </ac:spMkLst>
        </pc:spChg>
        <pc:spChg chg="add del">
          <ac:chgData name="Fransman, Dave" userId="2c64c690-a77b-41d9-81b0-2e8ac29c5690" providerId="ADAL" clId="{0E9E1E7A-17CB-41C7-BA82-6145D4B0F642}" dt="2025-09-02T10:38:58.497" v="1066" actId="26606"/>
          <ac:spMkLst>
            <pc:docMk/>
            <pc:sldMk cId="4280836852" sldId="270"/>
            <ac:spMk id="63" creationId="{EC44F520-2598-460E-9F91-B02F60830CA2}"/>
          </ac:spMkLst>
        </pc:spChg>
        <pc:spChg chg="add del">
          <ac:chgData name="Fransman, Dave" userId="2c64c690-a77b-41d9-81b0-2e8ac29c5690" providerId="ADAL" clId="{0E9E1E7A-17CB-41C7-BA82-6145D4B0F642}" dt="2025-09-02T08:55:10.948" v="1036" actId="26606"/>
          <ac:spMkLst>
            <pc:docMk/>
            <pc:sldMk cId="4280836852" sldId="270"/>
            <ac:spMk id="64" creationId="{3EFEF205-91EC-45C0-B129-C4B7B770C2A8}"/>
          </ac:spMkLst>
        </pc:spChg>
        <pc:spChg chg="add del">
          <ac:chgData name="Fransman, Dave" userId="2c64c690-a77b-41d9-81b0-2e8ac29c5690" providerId="ADAL" clId="{0E9E1E7A-17CB-41C7-BA82-6145D4B0F642}" dt="2025-09-02T10:38:58.497" v="1066" actId="26606"/>
          <ac:spMkLst>
            <pc:docMk/>
            <pc:sldMk cId="4280836852" sldId="270"/>
            <ac:spMk id="65" creationId="{979E27D9-03C7-44E2-9FF8-15D0C8506AF7}"/>
          </ac:spMkLst>
        </pc:spChg>
        <pc:spChg chg="add del">
          <ac:chgData name="Fransman, Dave" userId="2c64c690-a77b-41d9-81b0-2e8ac29c5690" providerId="ADAL" clId="{0E9E1E7A-17CB-41C7-BA82-6145D4B0F642}" dt="2025-09-02T08:55:10.948" v="1036" actId="26606"/>
          <ac:spMkLst>
            <pc:docMk/>
            <pc:sldMk cId="4280836852" sldId="270"/>
            <ac:spMk id="66" creationId="{EDA2FAE8-3610-4EDB-85F1-C20BCF890F8A}"/>
          </ac:spMkLst>
        </pc:spChg>
        <pc:spChg chg="add del">
          <ac:chgData name="Fransman, Dave" userId="2c64c690-a77b-41d9-81b0-2e8ac29c5690" providerId="ADAL" clId="{0E9E1E7A-17CB-41C7-BA82-6145D4B0F642}" dt="2025-09-02T10:38:58.497" v="1066" actId="26606"/>
          <ac:spMkLst>
            <pc:docMk/>
            <pc:sldMk cId="4280836852" sldId="270"/>
            <ac:spMk id="67" creationId="{EEBF1590-3B36-48EE-A89D-3B6F3CB256AB}"/>
          </ac:spMkLst>
        </pc:spChg>
        <pc:spChg chg="add del">
          <ac:chgData name="Fransman, Dave" userId="2c64c690-a77b-41d9-81b0-2e8ac29c5690" providerId="ADAL" clId="{0E9E1E7A-17CB-41C7-BA82-6145D4B0F642}" dt="2025-09-02T10:38:58.497" v="1066" actId="26606"/>
          <ac:spMkLst>
            <pc:docMk/>
            <pc:sldMk cId="4280836852" sldId="270"/>
            <ac:spMk id="68" creationId="{AC8F6C8C-AB5A-4548-942D-E3FD40ACBC49}"/>
          </ac:spMkLst>
        </pc:spChg>
        <pc:spChg chg="add del">
          <ac:chgData name="Fransman, Dave" userId="2c64c690-a77b-41d9-81b0-2e8ac29c5690" providerId="ADAL" clId="{0E9E1E7A-17CB-41C7-BA82-6145D4B0F642}" dt="2025-09-02T10:39:00.718" v="1068" actId="26606"/>
          <ac:spMkLst>
            <pc:docMk/>
            <pc:sldMk cId="4280836852" sldId="270"/>
            <ac:spMk id="70" creationId="{BD4C0BBB-0042-4603-A226-6117F3FD5B3C}"/>
          </ac:spMkLst>
        </pc:spChg>
        <pc:spChg chg="add del">
          <ac:chgData name="Fransman, Dave" userId="2c64c690-a77b-41d9-81b0-2e8ac29c5690" providerId="ADAL" clId="{0E9E1E7A-17CB-41C7-BA82-6145D4B0F642}" dt="2025-09-02T08:53:03.116" v="1008" actId="26606"/>
          <ac:spMkLst>
            <pc:docMk/>
            <pc:sldMk cId="4280836852" sldId="270"/>
            <ac:spMk id="71" creationId="{BD4C0BBB-0042-4603-A226-6117F3FD5B3C}"/>
          </ac:spMkLst>
        </pc:spChg>
        <pc:spChg chg="add del">
          <ac:chgData name="Fransman, Dave" userId="2c64c690-a77b-41d9-81b0-2e8ac29c5690" providerId="ADAL" clId="{0E9E1E7A-17CB-41C7-BA82-6145D4B0F642}" dt="2025-09-02T10:39:00.718" v="1068" actId="26606"/>
          <ac:spMkLst>
            <pc:docMk/>
            <pc:sldMk cId="4280836852" sldId="270"/>
            <ac:spMk id="72" creationId="{EC44F520-2598-460E-9F91-B02F60830CA2}"/>
          </ac:spMkLst>
        </pc:spChg>
        <pc:spChg chg="add del">
          <ac:chgData name="Fransman, Dave" userId="2c64c690-a77b-41d9-81b0-2e8ac29c5690" providerId="ADAL" clId="{0E9E1E7A-17CB-41C7-BA82-6145D4B0F642}" dt="2025-09-02T08:53:03.116" v="1008" actId="26606"/>
          <ac:spMkLst>
            <pc:docMk/>
            <pc:sldMk cId="4280836852" sldId="270"/>
            <ac:spMk id="73" creationId="{EC44F520-2598-460E-9F91-B02F60830CA2}"/>
          </ac:spMkLst>
        </pc:spChg>
        <pc:spChg chg="add del">
          <ac:chgData name="Fransman, Dave" userId="2c64c690-a77b-41d9-81b0-2e8ac29c5690" providerId="ADAL" clId="{0E9E1E7A-17CB-41C7-BA82-6145D4B0F642}" dt="2025-09-02T10:39:00.718" v="1068" actId="26606"/>
          <ac:spMkLst>
            <pc:docMk/>
            <pc:sldMk cId="4280836852" sldId="270"/>
            <ac:spMk id="74" creationId="{78DAC5EB-CB66-4144-944F-FCA082908508}"/>
          </ac:spMkLst>
        </pc:spChg>
        <pc:spChg chg="add del">
          <ac:chgData name="Fransman, Dave" userId="2c64c690-a77b-41d9-81b0-2e8ac29c5690" providerId="ADAL" clId="{0E9E1E7A-17CB-41C7-BA82-6145D4B0F642}" dt="2025-09-02T08:53:03.116" v="1008" actId="26606"/>
          <ac:spMkLst>
            <pc:docMk/>
            <pc:sldMk cId="4280836852" sldId="270"/>
            <ac:spMk id="75" creationId="{57BF152D-4401-41D5-B76F-5981F06ABFF7}"/>
          </ac:spMkLst>
        </pc:spChg>
        <pc:spChg chg="add del">
          <ac:chgData name="Fransman, Dave" userId="2c64c690-a77b-41d9-81b0-2e8ac29c5690" providerId="ADAL" clId="{0E9E1E7A-17CB-41C7-BA82-6145D4B0F642}" dt="2025-09-02T10:39:00.718" v="1068" actId="26606"/>
          <ac:spMkLst>
            <pc:docMk/>
            <pc:sldMk cId="4280836852" sldId="270"/>
            <ac:spMk id="76" creationId="{2596F992-698C-48C0-9D89-70DA4CE927EF}"/>
          </ac:spMkLst>
        </pc:spChg>
        <pc:spChg chg="add del">
          <ac:chgData name="Fransman, Dave" userId="2c64c690-a77b-41d9-81b0-2e8ac29c5690" providerId="ADAL" clId="{0E9E1E7A-17CB-41C7-BA82-6145D4B0F642}" dt="2025-09-02T08:53:03.116" v="1008" actId="26606"/>
          <ac:spMkLst>
            <pc:docMk/>
            <pc:sldMk cId="4280836852" sldId="270"/>
            <ac:spMk id="77" creationId="{4007128E-F4EF-416E-856C-324C8C579A2A}"/>
          </ac:spMkLst>
        </pc:spChg>
        <pc:spChg chg="add del">
          <ac:chgData name="Fransman, Dave" userId="2c64c690-a77b-41d9-81b0-2e8ac29c5690" providerId="ADAL" clId="{0E9E1E7A-17CB-41C7-BA82-6145D4B0F642}" dt="2025-09-02T10:39:00.718" v="1068" actId="26606"/>
          <ac:spMkLst>
            <pc:docMk/>
            <pc:sldMk cId="4280836852" sldId="270"/>
            <ac:spMk id="78" creationId="{86B7A620-47FC-4678-9F07-D291E9CD578E}"/>
          </ac:spMkLst>
        </pc:spChg>
        <pc:spChg chg="add del">
          <ac:chgData name="Fransman, Dave" userId="2c64c690-a77b-41d9-81b0-2e8ac29c5690" providerId="ADAL" clId="{0E9E1E7A-17CB-41C7-BA82-6145D4B0F642}" dt="2025-09-02T08:53:03.116" v="1008" actId="26606"/>
          <ac:spMkLst>
            <pc:docMk/>
            <pc:sldMk cId="4280836852" sldId="270"/>
            <ac:spMk id="79" creationId="{CF116E54-BBA2-4625-8E37-E6F2C9C66F69}"/>
          </ac:spMkLst>
        </pc:spChg>
        <pc:spChg chg="add del">
          <ac:chgData name="Fransman, Dave" userId="2c64c690-a77b-41d9-81b0-2e8ac29c5690" providerId="ADAL" clId="{0E9E1E7A-17CB-41C7-BA82-6145D4B0F642}" dt="2025-09-02T10:39:00.718" v="1068" actId="26606"/>
          <ac:spMkLst>
            <pc:docMk/>
            <pc:sldMk cId="4280836852" sldId="270"/>
            <ac:spMk id="80" creationId="{D4CE6113-16AE-4250-8027-F864DE5BC338}"/>
          </ac:spMkLst>
        </pc:spChg>
        <pc:spChg chg="add del">
          <ac:chgData name="Fransman, Dave" userId="2c64c690-a77b-41d9-81b0-2e8ac29c5690" providerId="ADAL" clId="{0E9E1E7A-17CB-41C7-BA82-6145D4B0F642}" dt="2025-09-02T08:53:04.203" v="1010" actId="26606"/>
          <ac:spMkLst>
            <pc:docMk/>
            <pc:sldMk cId="4280836852" sldId="270"/>
            <ac:spMk id="81" creationId="{7F704F97-5616-4BF4-973D-20EA0D7DB2E7}"/>
          </ac:spMkLst>
        </pc:spChg>
        <pc:spChg chg="add del">
          <ac:chgData name="Fransman, Dave" userId="2c64c690-a77b-41d9-81b0-2e8ac29c5690" providerId="ADAL" clId="{0E9E1E7A-17CB-41C7-BA82-6145D4B0F642}" dt="2025-09-02T08:53:04.203" v="1010" actId="26606"/>
          <ac:spMkLst>
            <pc:docMk/>
            <pc:sldMk cId="4280836852" sldId="270"/>
            <ac:spMk id="82" creationId="{BD4C0BBB-0042-4603-A226-6117F3FD5B3C}"/>
          </ac:spMkLst>
        </pc:spChg>
        <pc:spChg chg="add del">
          <ac:chgData name="Fransman, Dave" userId="2c64c690-a77b-41d9-81b0-2e8ac29c5690" providerId="ADAL" clId="{0E9E1E7A-17CB-41C7-BA82-6145D4B0F642}" dt="2025-09-02T08:53:04.203" v="1010" actId="26606"/>
          <ac:spMkLst>
            <pc:docMk/>
            <pc:sldMk cId="4280836852" sldId="270"/>
            <ac:spMk id="83" creationId="{D83D16B0-C2A0-40BB-B4B6-F629839EA768}"/>
          </ac:spMkLst>
        </pc:spChg>
        <pc:spChg chg="add del">
          <ac:chgData name="Fransman, Dave" userId="2c64c690-a77b-41d9-81b0-2e8ac29c5690" providerId="ADAL" clId="{0E9E1E7A-17CB-41C7-BA82-6145D4B0F642}" dt="2025-09-02T08:53:04.203" v="1010" actId="26606"/>
          <ac:spMkLst>
            <pc:docMk/>
            <pc:sldMk cId="4280836852" sldId="270"/>
            <ac:spMk id="84" creationId="{EC44F520-2598-460E-9F91-B02F60830CA2}"/>
          </ac:spMkLst>
        </pc:spChg>
        <pc:spChg chg="add del">
          <ac:chgData name="Fransman, Dave" userId="2c64c690-a77b-41d9-81b0-2e8ac29c5690" providerId="ADAL" clId="{0E9E1E7A-17CB-41C7-BA82-6145D4B0F642}" dt="2025-09-02T08:53:04.203" v="1010" actId="26606"/>
          <ac:spMkLst>
            <pc:docMk/>
            <pc:sldMk cId="4280836852" sldId="270"/>
            <ac:spMk id="85" creationId="{006B7FC8-9C5A-4B07-99F6-3FF4F05009E4}"/>
          </ac:spMkLst>
        </pc:spChg>
        <pc:spChg chg="add del">
          <ac:chgData name="Fransman, Dave" userId="2c64c690-a77b-41d9-81b0-2e8ac29c5690" providerId="ADAL" clId="{0E9E1E7A-17CB-41C7-BA82-6145D4B0F642}" dt="2025-09-02T08:53:04.203" v="1010" actId="26606"/>
          <ac:spMkLst>
            <pc:docMk/>
            <pc:sldMk cId="4280836852" sldId="270"/>
            <ac:spMk id="86" creationId="{20D096B9-E2A9-4907-8AA6-44183A98A0AB}"/>
          </ac:spMkLst>
        </pc:spChg>
        <pc:spChg chg="add del">
          <ac:chgData name="Fransman, Dave" userId="2c64c690-a77b-41d9-81b0-2e8ac29c5690" providerId="ADAL" clId="{0E9E1E7A-17CB-41C7-BA82-6145D4B0F642}" dt="2025-09-02T08:53:04.203" v="1010" actId="26606"/>
          <ac:spMkLst>
            <pc:docMk/>
            <pc:sldMk cId="4280836852" sldId="270"/>
            <ac:spMk id="87" creationId="{48DC8FFA-551D-4179-8098-F7020A6B3D6C}"/>
          </ac:spMkLst>
        </pc:spChg>
        <pc:spChg chg="add del">
          <ac:chgData name="Fransman, Dave" userId="2c64c690-a77b-41d9-81b0-2e8ac29c5690" providerId="ADAL" clId="{0E9E1E7A-17CB-41C7-BA82-6145D4B0F642}" dt="2025-09-02T10:39:05.829" v="1070" actId="26606"/>
          <ac:spMkLst>
            <pc:docMk/>
            <pc:sldMk cId="4280836852" sldId="270"/>
            <ac:spMk id="88" creationId="{BD4C0BBB-0042-4603-A226-6117F3FD5B3C}"/>
          </ac:spMkLst>
        </pc:spChg>
        <pc:spChg chg="add del">
          <ac:chgData name="Fransman, Dave" userId="2c64c690-a77b-41d9-81b0-2e8ac29c5690" providerId="ADAL" clId="{0E9E1E7A-17CB-41C7-BA82-6145D4B0F642}" dt="2025-09-02T08:54:20.567" v="1012" actId="26606"/>
          <ac:spMkLst>
            <pc:docMk/>
            <pc:sldMk cId="4280836852" sldId="270"/>
            <ac:spMk id="89" creationId="{BD4C0BBB-0042-4603-A226-6117F3FD5B3C}"/>
          </ac:spMkLst>
        </pc:spChg>
        <pc:spChg chg="add del">
          <ac:chgData name="Fransman, Dave" userId="2c64c690-a77b-41d9-81b0-2e8ac29c5690" providerId="ADAL" clId="{0E9E1E7A-17CB-41C7-BA82-6145D4B0F642}" dt="2025-09-02T08:54:20.567" v="1012" actId="26606"/>
          <ac:spMkLst>
            <pc:docMk/>
            <pc:sldMk cId="4280836852" sldId="270"/>
            <ac:spMk id="90" creationId="{EC44F520-2598-460E-9F91-B02F60830CA2}"/>
          </ac:spMkLst>
        </pc:spChg>
        <pc:spChg chg="add del">
          <ac:chgData name="Fransman, Dave" userId="2c64c690-a77b-41d9-81b0-2e8ac29c5690" providerId="ADAL" clId="{0E9E1E7A-17CB-41C7-BA82-6145D4B0F642}" dt="2025-09-02T08:54:20.567" v="1012" actId="26606"/>
          <ac:spMkLst>
            <pc:docMk/>
            <pc:sldMk cId="4280836852" sldId="270"/>
            <ac:spMk id="92" creationId="{3EFEF205-91EC-45C0-B129-C4B7B770C2A8}"/>
          </ac:spMkLst>
        </pc:spChg>
        <pc:spChg chg="add del">
          <ac:chgData name="Fransman, Dave" userId="2c64c690-a77b-41d9-81b0-2e8ac29c5690" providerId="ADAL" clId="{0E9E1E7A-17CB-41C7-BA82-6145D4B0F642}" dt="2025-09-02T08:54:20.567" v="1012" actId="26606"/>
          <ac:spMkLst>
            <pc:docMk/>
            <pc:sldMk cId="4280836852" sldId="270"/>
            <ac:spMk id="93" creationId="{EDA2FAE8-3610-4EDB-85F1-C20BCF890F8A}"/>
          </ac:spMkLst>
        </pc:spChg>
        <pc:spChg chg="add del">
          <ac:chgData name="Fransman, Dave" userId="2c64c690-a77b-41d9-81b0-2e8ac29c5690" providerId="ADAL" clId="{0E9E1E7A-17CB-41C7-BA82-6145D4B0F642}" dt="2025-09-02T10:39:05.829" v="1070" actId="26606"/>
          <ac:spMkLst>
            <pc:docMk/>
            <pc:sldMk cId="4280836852" sldId="270"/>
            <ac:spMk id="94" creationId="{EC44F520-2598-460E-9F91-B02F60830CA2}"/>
          </ac:spMkLst>
        </pc:spChg>
        <pc:spChg chg="add del">
          <ac:chgData name="Fransman, Dave" userId="2c64c690-a77b-41d9-81b0-2e8ac29c5690" providerId="ADAL" clId="{0E9E1E7A-17CB-41C7-BA82-6145D4B0F642}" dt="2025-09-02T08:54:23.580" v="1014" actId="26606"/>
          <ac:spMkLst>
            <pc:docMk/>
            <pc:sldMk cId="4280836852" sldId="270"/>
            <ac:spMk id="95" creationId="{BD4C0BBB-0042-4603-A226-6117F3FD5B3C}"/>
          </ac:spMkLst>
        </pc:spChg>
        <pc:spChg chg="add del">
          <ac:chgData name="Fransman, Dave" userId="2c64c690-a77b-41d9-81b0-2e8ac29c5690" providerId="ADAL" clId="{0E9E1E7A-17CB-41C7-BA82-6145D4B0F642}" dt="2025-09-02T08:54:23.580" v="1014" actId="26606"/>
          <ac:spMkLst>
            <pc:docMk/>
            <pc:sldMk cId="4280836852" sldId="270"/>
            <ac:spMk id="96" creationId="{EC44F520-2598-460E-9F91-B02F60830CA2}"/>
          </ac:spMkLst>
        </pc:spChg>
        <pc:spChg chg="add del">
          <ac:chgData name="Fransman, Dave" userId="2c64c690-a77b-41d9-81b0-2e8ac29c5690" providerId="ADAL" clId="{0E9E1E7A-17CB-41C7-BA82-6145D4B0F642}" dt="2025-09-02T08:54:23.580" v="1014" actId="26606"/>
          <ac:spMkLst>
            <pc:docMk/>
            <pc:sldMk cId="4280836852" sldId="270"/>
            <ac:spMk id="97" creationId="{006B7FC8-9C5A-4B07-99F6-3FF4F05009E4}"/>
          </ac:spMkLst>
        </pc:spChg>
        <pc:spChg chg="add del">
          <ac:chgData name="Fransman, Dave" userId="2c64c690-a77b-41d9-81b0-2e8ac29c5690" providerId="ADAL" clId="{0E9E1E7A-17CB-41C7-BA82-6145D4B0F642}" dt="2025-09-02T08:54:23.580" v="1014" actId="26606"/>
          <ac:spMkLst>
            <pc:docMk/>
            <pc:sldMk cId="4280836852" sldId="270"/>
            <ac:spMk id="100" creationId="{7F704F97-5616-4BF4-973D-20EA0D7DB2E7}"/>
          </ac:spMkLst>
        </pc:spChg>
        <pc:spChg chg="add del">
          <ac:chgData name="Fransman, Dave" userId="2c64c690-a77b-41d9-81b0-2e8ac29c5690" providerId="ADAL" clId="{0E9E1E7A-17CB-41C7-BA82-6145D4B0F642}" dt="2025-09-02T08:54:23.580" v="1014" actId="26606"/>
          <ac:spMkLst>
            <pc:docMk/>
            <pc:sldMk cId="4280836852" sldId="270"/>
            <ac:spMk id="101" creationId="{D83D16B0-C2A0-40BB-B4B6-F629839EA768}"/>
          </ac:spMkLst>
        </pc:spChg>
        <pc:spChg chg="add del">
          <ac:chgData name="Fransman, Dave" userId="2c64c690-a77b-41d9-81b0-2e8ac29c5690" providerId="ADAL" clId="{0E9E1E7A-17CB-41C7-BA82-6145D4B0F642}" dt="2025-09-02T10:39:05.829" v="1070" actId="26606"/>
          <ac:spMkLst>
            <pc:docMk/>
            <pc:sldMk cId="4280836852" sldId="270"/>
            <ac:spMk id="102" creationId="{1B15ED52-F352-441B-82BF-E0EA34836D08}"/>
          </ac:spMkLst>
        </pc:spChg>
        <pc:spChg chg="add del">
          <ac:chgData name="Fransman, Dave" userId="2c64c690-a77b-41d9-81b0-2e8ac29c5690" providerId="ADAL" clId="{0E9E1E7A-17CB-41C7-BA82-6145D4B0F642}" dt="2025-09-02T08:54:25.385" v="1016" actId="26606"/>
          <ac:spMkLst>
            <pc:docMk/>
            <pc:sldMk cId="4280836852" sldId="270"/>
            <ac:spMk id="104" creationId="{EC44F520-2598-460E-9F91-B02F60830CA2}"/>
          </ac:spMkLst>
        </pc:spChg>
        <pc:spChg chg="add del">
          <ac:chgData name="Fransman, Dave" userId="2c64c690-a77b-41d9-81b0-2e8ac29c5690" providerId="ADAL" clId="{0E9E1E7A-17CB-41C7-BA82-6145D4B0F642}" dt="2025-09-02T08:54:25.385" v="1016" actId="26606"/>
          <ac:spMkLst>
            <pc:docMk/>
            <pc:sldMk cId="4280836852" sldId="270"/>
            <ac:spMk id="105" creationId="{57BF152D-4401-41D5-B76F-5981F06ABFF7}"/>
          </ac:spMkLst>
        </pc:spChg>
        <pc:spChg chg="add del">
          <ac:chgData name="Fransman, Dave" userId="2c64c690-a77b-41d9-81b0-2e8ac29c5690" providerId="ADAL" clId="{0E9E1E7A-17CB-41C7-BA82-6145D4B0F642}" dt="2025-09-02T08:54:25.385" v="1016" actId="26606"/>
          <ac:spMkLst>
            <pc:docMk/>
            <pc:sldMk cId="4280836852" sldId="270"/>
            <ac:spMk id="106" creationId="{4007128E-F4EF-416E-856C-324C8C579A2A}"/>
          </ac:spMkLst>
        </pc:spChg>
        <pc:spChg chg="add del">
          <ac:chgData name="Fransman, Dave" userId="2c64c690-a77b-41d9-81b0-2e8ac29c5690" providerId="ADAL" clId="{0E9E1E7A-17CB-41C7-BA82-6145D4B0F642}" dt="2025-09-02T08:54:25.385" v="1016" actId="26606"/>
          <ac:spMkLst>
            <pc:docMk/>
            <pc:sldMk cId="4280836852" sldId="270"/>
            <ac:spMk id="107" creationId="{CF116E54-BBA2-4625-8E37-E6F2C9C66F69}"/>
          </ac:spMkLst>
        </pc:spChg>
        <pc:spChg chg="add del">
          <ac:chgData name="Fransman, Dave" userId="2c64c690-a77b-41d9-81b0-2e8ac29c5690" providerId="ADAL" clId="{0E9E1E7A-17CB-41C7-BA82-6145D4B0F642}" dt="2025-09-02T10:39:05.829" v="1070" actId="26606"/>
          <ac:spMkLst>
            <pc:docMk/>
            <pc:sldMk cId="4280836852" sldId="270"/>
            <ac:spMk id="108" creationId="{61707E60-CEC9-4661-AA82-69242EB4BDC3}"/>
          </ac:spMkLst>
        </pc:spChg>
        <pc:spChg chg="add del">
          <ac:chgData name="Fransman, Dave" userId="2c64c690-a77b-41d9-81b0-2e8ac29c5690" providerId="ADAL" clId="{0E9E1E7A-17CB-41C7-BA82-6145D4B0F642}" dt="2025-09-02T08:54:28.806" v="1018" actId="26606"/>
          <ac:spMkLst>
            <pc:docMk/>
            <pc:sldMk cId="4280836852" sldId="270"/>
            <ac:spMk id="109" creationId="{BD4C0BBB-0042-4603-A226-6117F3FD5B3C}"/>
          </ac:spMkLst>
        </pc:spChg>
        <pc:spChg chg="add del">
          <ac:chgData name="Fransman, Dave" userId="2c64c690-a77b-41d9-81b0-2e8ac29c5690" providerId="ADAL" clId="{0E9E1E7A-17CB-41C7-BA82-6145D4B0F642}" dt="2025-09-02T08:54:28.806" v="1018" actId="26606"/>
          <ac:spMkLst>
            <pc:docMk/>
            <pc:sldMk cId="4280836852" sldId="270"/>
            <ac:spMk id="110" creationId="{EC44F520-2598-460E-9F91-B02F60830CA2}"/>
          </ac:spMkLst>
        </pc:spChg>
        <pc:spChg chg="add del">
          <ac:chgData name="Fransman, Dave" userId="2c64c690-a77b-41d9-81b0-2e8ac29c5690" providerId="ADAL" clId="{0E9E1E7A-17CB-41C7-BA82-6145D4B0F642}" dt="2025-09-02T08:54:28.806" v="1018" actId="26606"/>
          <ac:spMkLst>
            <pc:docMk/>
            <pc:sldMk cId="4280836852" sldId="270"/>
            <ac:spMk id="111" creationId="{E3ED0773-1C27-498C-A9DA-A9D91F3FEE6A}"/>
          </ac:spMkLst>
        </pc:spChg>
        <pc:spChg chg="add del">
          <ac:chgData name="Fransman, Dave" userId="2c64c690-a77b-41d9-81b0-2e8ac29c5690" providerId="ADAL" clId="{0E9E1E7A-17CB-41C7-BA82-6145D4B0F642}" dt="2025-09-02T08:54:28.806" v="1018" actId="26606"/>
          <ac:spMkLst>
            <pc:docMk/>
            <pc:sldMk cId="4280836852" sldId="270"/>
            <ac:spMk id="112" creationId="{12D88043-E231-4CA5-8186-D046F5EF6C4E}"/>
          </ac:spMkLst>
        </pc:spChg>
        <pc:spChg chg="add del">
          <ac:chgData name="Fransman, Dave" userId="2c64c690-a77b-41d9-81b0-2e8ac29c5690" providerId="ADAL" clId="{0E9E1E7A-17CB-41C7-BA82-6145D4B0F642}" dt="2025-09-02T08:54:28.806" v="1018" actId="26606"/>
          <ac:spMkLst>
            <pc:docMk/>
            <pc:sldMk cId="4280836852" sldId="270"/>
            <ac:spMk id="113" creationId="{4423971A-571B-49E8-981E-2D1408DC2646}"/>
          </ac:spMkLst>
        </pc:spChg>
        <pc:spChg chg="add del">
          <ac:chgData name="Fransman, Dave" userId="2c64c690-a77b-41d9-81b0-2e8ac29c5690" providerId="ADAL" clId="{0E9E1E7A-17CB-41C7-BA82-6145D4B0F642}" dt="2025-09-02T10:39:05.829" v="1070" actId="26606"/>
          <ac:spMkLst>
            <pc:docMk/>
            <pc:sldMk cId="4280836852" sldId="270"/>
            <ac:spMk id="114" creationId="{8F035CD8-AE30-4146-96F2-036B0CE5E4F3}"/>
          </ac:spMkLst>
        </pc:spChg>
        <pc:spChg chg="add del">
          <ac:chgData name="Fransman, Dave" userId="2c64c690-a77b-41d9-81b0-2e8ac29c5690" providerId="ADAL" clId="{0E9E1E7A-17CB-41C7-BA82-6145D4B0F642}" dt="2025-09-02T08:54:31.227" v="1020" actId="26606"/>
          <ac:spMkLst>
            <pc:docMk/>
            <pc:sldMk cId="4280836852" sldId="270"/>
            <ac:spMk id="115" creationId="{BD4C0BBB-0042-4603-A226-6117F3FD5B3C}"/>
          </ac:spMkLst>
        </pc:spChg>
        <pc:spChg chg="add del">
          <ac:chgData name="Fransman, Dave" userId="2c64c690-a77b-41d9-81b0-2e8ac29c5690" providerId="ADAL" clId="{0E9E1E7A-17CB-41C7-BA82-6145D4B0F642}" dt="2025-09-02T08:54:31.227" v="1020" actId="26606"/>
          <ac:spMkLst>
            <pc:docMk/>
            <pc:sldMk cId="4280836852" sldId="270"/>
            <ac:spMk id="116" creationId="{EC44F520-2598-460E-9F91-B02F60830CA2}"/>
          </ac:spMkLst>
        </pc:spChg>
        <pc:spChg chg="add del">
          <ac:chgData name="Fransman, Dave" userId="2c64c690-a77b-41d9-81b0-2e8ac29c5690" providerId="ADAL" clId="{0E9E1E7A-17CB-41C7-BA82-6145D4B0F642}" dt="2025-09-02T08:54:31.227" v="1020" actId="26606"/>
          <ac:spMkLst>
            <pc:docMk/>
            <pc:sldMk cId="4280836852" sldId="270"/>
            <ac:spMk id="117" creationId="{9C53F8DC-E65E-42A4-ABA3-AB41274F30F8}"/>
          </ac:spMkLst>
        </pc:spChg>
        <pc:spChg chg="add del">
          <ac:chgData name="Fransman, Dave" userId="2c64c690-a77b-41d9-81b0-2e8ac29c5690" providerId="ADAL" clId="{0E9E1E7A-17CB-41C7-BA82-6145D4B0F642}" dt="2025-09-02T08:54:31.227" v="1020" actId="26606"/>
          <ac:spMkLst>
            <pc:docMk/>
            <pc:sldMk cId="4280836852" sldId="270"/>
            <ac:spMk id="118" creationId="{3808F57C-E98A-4053-BD3D-4D04986CB21A}"/>
          </ac:spMkLst>
        </pc:spChg>
        <pc:spChg chg="del">
          <ac:chgData name="Fransman, Dave" userId="2c64c690-a77b-41d9-81b0-2e8ac29c5690" providerId="ADAL" clId="{0E9E1E7A-17CB-41C7-BA82-6145D4B0F642}" dt="2025-09-02T08:54:31.227" v="1020" actId="26606"/>
          <ac:spMkLst>
            <pc:docMk/>
            <pc:sldMk cId="4280836852" sldId="270"/>
            <ac:spMk id="119" creationId="{3DD8121B-71ED-41BD-AA7C-9E5609999D11}"/>
          </ac:spMkLst>
        </pc:spChg>
        <pc:spChg chg="add del">
          <ac:chgData name="Fransman, Dave" userId="2c64c690-a77b-41d9-81b0-2e8ac29c5690" providerId="ADAL" clId="{0E9E1E7A-17CB-41C7-BA82-6145D4B0F642}" dt="2025-09-02T08:54:33.680" v="1022" actId="26606"/>
          <ac:spMkLst>
            <pc:docMk/>
            <pc:sldMk cId="4280836852" sldId="270"/>
            <ac:spMk id="121" creationId="{BD4C0BBB-0042-4603-A226-6117F3FD5B3C}"/>
          </ac:spMkLst>
        </pc:spChg>
        <pc:spChg chg="add del">
          <ac:chgData name="Fransman, Dave" userId="2c64c690-a77b-41d9-81b0-2e8ac29c5690" providerId="ADAL" clId="{0E9E1E7A-17CB-41C7-BA82-6145D4B0F642}" dt="2025-09-02T08:54:33.680" v="1022" actId="26606"/>
          <ac:spMkLst>
            <pc:docMk/>
            <pc:sldMk cId="4280836852" sldId="270"/>
            <ac:spMk id="122" creationId="{EC44F520-2598-460E-9F91-B02F60830CA2}"/>
          </ac:spMkLst>
        </pc:spChg>
        <pc:spChg chg="add del">
          <ac:chgData name="Fransman, Dave" userId="2c64c690-a77b-41d9-81b0-2e8ac29c5690" providerId="ADAL" clId="{0E9E1E7A-17CB-41C7-BA82-6145D4B0F642}" dt="2025-09-02T08:54:33.680" v="1022" actId="26606"/>
          <ac:spMkLst>
            <pc:docMk/>
            <pc:sldMk cId="4280836852" sldId="270"/>
            <ac:spMk id="123" creationId="{0DAE16DC-24DF-4957-88AE-404BBE4E6DCA}"/>
          </ac:spMkLst>
        </pc:spChg>
        <pc:spChg chg="add del">
          <ac:chgData name="Fransman, Dave" userId="2c64c690-a77b-41d9-81b0-2e8ac29c5690" providerId="ADAL" clId="{0E9E1E7A-17CB-41C7-BA82-6145D4B0F642}" dt="2025-09-02T08:54:33.680" v="1022" actId="26606"/>
          <ac:spMkLst>
            <pc:docMk/>
            <pc:sldMk cId="4280836852" sldId="270"/>
            <ac:spMk id="124" creationId="{9BE9CC48-8F55-4830-A549-78BEE8EF85E7}"/>
          </ac:spMkLst>
        </pc:spChg>
        <pc:spChg chg="add del">
          <ac:chgData name="Fransman, Dave" userId="2c64c690-a77b-41d9-81b0-2e8ac29c5690" providerId="ADAL" clId="{0E9E1E7A-17CB-41C7-BA82-6145D4B0F642}" dt="2025-09-02T08:54:33.680" v="1022" actId="26606"/>
          <ac:spMkLst>
            <pc:docMk/>
            <pc:sldMk cId="4280836852" sldId="270"/>
            <ac:spMk id="125" creationId="{94343ECA-CAAC-4723-88DF-CAFF1E3668EF}"/>
          </ac:spMkLst>
        </pc:spChg>
        <pc:spChg chg="add del">
          <ac:chgData name="Fransman, Dave" userId="2c64c690-a77b-41d9-81b0-2e8ac29c5690" providerId="ADAL" clId="{0E9E1E7A-17CB-41C7-BA82-6145D4B0F642}" dt="2025-09-02T08:54:33.680" v="1022" actId="26606"/>
          <ac:spMkLst>
            <pc:docMk/>
            <pc:sldMk cId="4280836852" sldId="270"/>
            <ac:spMk id="126" creationId="{238DAD46-AF62-4150-B04A-2C43CC32F335}"/>
          </ac:spMkLst>
        </pc:spChg>
        <pc:spChg chg="add del">
          <ac:chgData name="Fransman, Dave" userId="2c64c690-a77b-41d9-81b0-2e8ac29c5690" providerId="ADAL" clId="{0E9E1E7A-17CB-41C7-BA82-6145D4B0F642}" dt="2025-09-02T08:54:33.680" v="1022" actId="26606"/>
          <ac:spMkLst>
            <pc:docMk/>
            <pc:sldMk cId="4280836852" sldId="270"/>
            <ac:spMk id="128" creationId="{6F551441-973C-4D62-A067-55315F7747A2}"/>
          </ac:spMkLst>
        </pc:spChg>
        <pc:spChg chg="add del">
          <ac:chgData name="Fransman, Dave" userId="2c64c690-a77b-41d9-81b0-2e8ac29c5690" providerId="ADAL" clId="{0E9E1E7A-17CB-41C7-BA82-6145D4B0F642}" dt="2025-09-02T08:54:40.312" v="1024" actId="26606"/>
          <ac:spMkLst>
            <pc:docMk/>
            <pc:sldMk cId="4280836852" sldId="270"/>
            <ac:spMk id="130" creationId="{BD4C0BBB-0042-4603-A226-6117F3FD5B3C}"/>
          </ac:spMkLst>
        </pc:spChg>
        <pc:spChg chg="add del">
          <ac:chgData name="Fransman, Dave" userId="2c64c690-a77b-41d9-81b0-2e8ac29c5690" providerId="ADAL" clId="{0E9E1E7A-17CB-41C7-BA82-6145D4B0F642}" dt="2025-09-02T08:54:40.312" v="1024" actId="26606"/>
          <ac:spMkLst>
            <pc:docMk/>
            <pc:sldMk cId="4280836852" sldId="270"/>
            <ac:spMk id="131" creationId="{EC44F520-2598-460E-9F91-B02F60830CA2}"/>
          </ac:spMkLst>
        </pc:spChg>
        <pc:spChg chg="add del">
          <ac:chgData name="Fransman, Dave" userId="2c64c690-a77b-41d9-81b0-2e8ac29c5690" providerId="ADAL" clId="{0E9E1E7A-17CB-41C7-BA82-6145D4B0F642}" dt="2025-09-02T08:54:40.312" v="1024" actId="26606"/>
          <ac:spMkLst>
            <pc:docMk/>
            <pc:sldMk cId="4280836852" sldId="270"/>
            <ac:spMk id="132" creationId="{7DE2C2FD-E004-4D9F-8114-036DC61BD316}"/>
          </ac:spMkLst>
        </pc:spChg>
        <pc:spChg chg="add del">
          <ac:chgData name="Fransman, Dave" userId="2c64c690-a77b-41d9-81b0-2e8ac29c5690" providerId="ADAL" clId="{0E9E1E7A-17CB-41C7-BA82-6145D4B0F642}" dt="2025-09-02T08:54:40.312" v="1024" actId="26606"/>
          <ac:spMkLst>
            <pc:docMk/>
            <pc:sldMk cId="4280836852" sldId="270"/>
            <ac:spMk id="133" creationId="{8FC204CD-18A5-4523-8283-B1288474E9D7}"/>
          </ac:spMkLst>
        </pc:spChg>
        <pc:spChg chg="add del">
          <ac:chgData name="Fransman, Dave" userId="2c64c690-a77b-41d9-81b0-2e8ac29c5690" providerId="ADAL" clId="{0E9E1E7A-17CB-41C7-BA82-6145D4B0F642}" dt="2025-09-02T08:54:40.312" v="1024" actId="26606"/>
          <ac:spMkLst>
            <pc:docMk/>
            <pc:sldMk cId="4280836852" sldId="270"/>
            <ac:spMk id="134" creationId="{395C168E-B52D-46FA-9CE0-8C265047392C}"/>
          </ac:spMkLst>
        </pc:spChg>
        <pc:spChg chg="add mod">
          <ac:chgData name="Fransman, Dave" userId="2c64c690-a77b-41d9-81b0-2e8ac29c5690" providerId="ADAL" clId="{0E9E1E7A-17CB-41C7-BA82-6145D4B0F642}" dt="2025-09-02T10:57:43.240" v="1577" actId="1076"/>
          <ac:spMkLst>
            <pc:docMk/>
            <pc:sldMk cId="4280836852" sldId="270"/>
            <ac:spMk id="135" creationId="{786EF5F3-D216-9248-941E-74AA96A52D31}"/>
          </ac:spMkLst>
        </pc:spChg>
        <pc:spChg chg="add del">
          <ac:chgData name="Fransman, Dave" userId="2c64c690-a77b-41d9-81b0-2e8ac29c5690" providerId="ADAL" clId="{0E9E1E7A-17CB-41C7-BA82-6145D4B0F642}" dt="2025-09-02T08:54:48.292" v="1026" actId="26606"/>
          <ac:spMkLst>
            <pc:docMk/>
            <pc:sldMk cId="4280836852" sldId="270"/>
            <ac:spMk id="136" creationId="{BD4C0BBB-0042-4603-A226-6117F3FD5B3C}"/>
          </ac:spMkLst>
        </pc:spChg>
        <pc:spChg chg="add del">
          <ac:chgData name="Fransman, Dave" userId="2c64c690-a77b-41d9-81b0-2e8ac29c5690" providerId="ADAL" clId="{0E9E1E7A-17CB-41C7-BA82-6145D4B0F642}" dt="2025-09-02T08:54:48.292" v="1026" actId="26606"/>
          <ac:spMkLst>
            <pc:docMk/>
            <pc:sldMk cId="4280836852" sldId="270"/>
            <ac:spMk id="137" creationId="{EC44F520-2598-460E-9F91-B02F60830CA2}"/>
          </ac:spMkLst>
        </pc:spChg>
        <pc:spChg chg="add del">
          <ac:chgData name="Fransman, Dave" userId="2c64c690-a77b-41d9-81b0-2e8ac29c5690" providerId="ADAL" clId="{0E9E1E7A-17CB-41C7-BA82-6145D4B0F642}" dt="2025-09-02T08:54:48.292" v="1026" actId="26606"/>
          <ac:spMkLst>
            <pc:docMk/>
            <pc:sldMk cId="4280836852" sldId="270"/>
            <ac:spMk id="138" creationId="{B712E947-0734-45F9-9C4F-41114EC3A33E}"/>
          </ac:spMkLst>
        </pc:spChg>
        <pc:spChg chg="add del">
          <ac:chgData name="Fransman, Dave" userId="2c64c690-a77b-41d9-81b0-2e8ac29c5690" providerId="ADAL" clId="{0E9E1E7A-17CB-41C7-BA82-6145D4B0F642}" dt="2025-09-02T08:54:48.292" v="1026" actId="26606"/>
          <ac:spMkLst>
            <pc:docMk/>
            <pc:sldMk cId="4280836852" sldId="270"/>
            <ac:spMk id="139" creationId="{693CD2E6-B09F-43E9-9259-B606BD9C2AE9}"/>
          </ac:spMkLst>
        </pc:spChg>
        <pc:spChg chg="add del">
          <ac:chgData name="Fransman, Dave" userId="2c64c690-a77b-41d9-81b0-2e8ac29c5690" providerId="ADAL" clId="{0E9E1E7A-17CB-41C7-BA82-6145D4B0F642}" dt="2025-09-02T08:54:52.184" v="1028" actId="26606"/>
          <ac:spMkLst>
            <pc:docMk/>
            <pc:sldMk cId="4280836852" sldId="270"/>
            <ac:spMk id="142" creationId="{BD4C0BBB-0042-4603-A226-6117F3FD5B3C}"/>
          </ac:spMkLst>
        </pc:spChg>
        <pc:spChg chg="add del">
          <ac:chgData name="Fransman, Dave" userId="2c64c690-a77b-41d9-81b0-2e8ac29c5690" providerId="ADAL" clId="{0E9E1E7A-17CB-41C7-BA82-6145D4B0F642}" dt="2025-09-02T08:54:52.184" v="1028" actId="26606"/>
          <ac:spMkLst>
            <pc:docMk/>
            <pc:sldMk cId="4280836852" sldId="270"/>
            <ac:spMk id="143" creationId="{EC44F520-2598-460E-9F91-B02F60830CA2}"/>
          </ac:spMkLst>
        </pc:spChg>
        <pc:spChg chg="add del">
          <ac:chgData name="Fransman, Dave" userId="2c64c690-a77b-41d9-81b0-2e8ac29c5690" providerId="ADAL" clId="{0E9E1E7A-17CB-41C7-BA82-6145D4B0F642}" dt="2025-09-02T08:54:52.184" v="1028" actId="26606"/>
          <ac:spMkLst>
            <pc:docMk/>
            <pc:sldMk cId="4280836852" sldId="270"/>
            <ac:spMk id="144" creationId="{7DE2C2FD-E004-4D9F-8114-036DC61BD316}"/>
          </ac:spMkLst>
        </pc:spChg>
        <pc:spChg chg="add del">
          <ac:chgData name="Fransman, Dave" userId="2c64c690-a77b-41d9-81b0-2e8ac29c5690" providerId="ADAL" clId="{0E9E1E7A-17CB-41C7-BA82-6145D4B0F642}" dt="2025-09-02T08:54:52.184" v="1028" actId="26606"/>
          <ac:spMkLst>
            <pc:docMk/>
            <pc:sldMk cId="4280836852" sldId="270"/>
            <ac:spMk id="145" creationId="{8FC204CD-18A5-4523-8283-B1288474E9D7}"/>
          </ac:spMkLst>
        </pc:spChg>
        <pc:spChg chg="add del">
          <ac:chgData name="Fransman, Dave" userId="2c64c690-a77b-41d9-81b0-2e8ac29c5690" providerId="ADAL" clId="{0E9E1E7A-17CB-41C7-BA82-6145D4B0F642}" dt="2025-09-02T08:54:52.184" v="1028" actId="26606"/>
          <ac:spMkLst>
            <pc:docMk/>
            <pc:sldMk cId="4280836852" sldId="270"/>
            <ac:spMk id="146" creationId="{395C168E-B52D-46FA-9CE0-8C265047392C}"/>
          </ac:spMkLst>
        </pc:spChg>
        <pc:spChg chg="add del">
          <ac:chgData name="Fransman, Dave" userId="2c64c690-a77b-41d9-81b0-2e8ac29c5690" providerId="ADAL" clId="{0E9E1E7A-17CB-41C7-BA82-6145D4B0F642}" dt="2025-09-02T08:54:54.774" v="1030" actId="26606"/>
          <ac:spMkLst>
            <pc:docMk/>
            <pc:sldMk cId="4280836852" sldId="270"/>
            <ac:spMk id="149" creationId="{EC44F520-2598-460E-9F91-B02F60830CA2}"/>
          </ac:spMkLst>
        </pc:spChg>
        <pc:spChg chg="add del">
          <ac:chgData name="Fransman, Dave" userId="2c64c690-a77b-41d9-81b0-2e8ac29c5690" providerId="ADAL" clId="{0E9E1E7A-17CB-41C7-BA82-6145D4B0F642}" dt="2025-09-02T08:54:54.774" v="1030" actId="26606"/>
          <ac:spMkLst>
            <pc:docMk/>
            <pc:sldMk cId="4280836852" sldId="270"/>
            <ac:spMk id="150" creationId="{F10006E4-EE3F-4BA5-969B-9C1F4D2A51EC}"/>
          </ac:spMkLst>
        </pc:spChg>
        <pc:spChg chg="add del">
          <ac:chgData name="Fransman, Dave" userId="2c64c690-a77b-41d9-81b0-2e8ac29c5690" providerId="ADAL" clId="{0E9E1E7A-17CB-41C7-BA82-6145D4B0F642}" dt="2025-09-02T08:54:54.774" v="1030" actId="26606"/>
          <ac:spMkLst>
            <pc:docMk/>
            <pc:sldMk cId="4280836852" sldId="270"/>
            <ac:spMk id="151" creationId="{9A222C1E-3704-4832-9C78-831C2047577E}"/>
          </ac:spMkLst>
        </pc:spChg>
        <pc:spChg chg="add del">
          <ac:chgData name="Fransman, Dave" userId="2c64c690-a77b-41d9-81b0-2e8ac29c5690" providerId="ADAL" clId="{0E9E1E7A-17CB-41C7-BA82-6145D4B0F642}" dt="2025-09-02T08:54:54.774" v="1030" actId="26606"/>
          <ac:spMkLst>
            <pc:docMk/>
            <pc:sldMk cId="4280836852" sldId="270"/>
            <ac:spMk id="153" creationId="{85716001-E153-41C3-B516-3B3DDE461CF7}"/>
          </ac:spMkLst>
        </pc:spChg>
        <pc:spChg chg="add del">
          <ac:chgData name="Fransman, Dave" userId="2c64c690-a77b-41d9-81b0-2e8ac29c5690" providerId="ADAL" clId="{0E9E1E7A-17CB-41C7-BA82-6145D4B0F642}" dt="2025-09-02T08:54:54.774" v="1030" actId="26606"/>
          <ac:spMkLst>
            <pc:docMk/>
            <pc:sldMk cId="4280836852" sldId="270"/>
            <ac:spMk id="156" creationId="{4927A198-E21B-4641-8111-C9A62EFFDD2C}"/>
          </ac:spMkLst>
        </pc:spChg>
        <pc:spChg chg="add del">
          <ac:chgData name="Fransman, Dave" userId="2c64c690-a77b-41d9-81b0-2e8ac29c5690" providerId="ADAL" clId="{0E9E1E7A-17CB-41C7-BA82-6145D4B0F642}" dt="2025-09-02T08:55:08.815" v="1034" actId="26606"/>
          <ac:spMkLst>
            <pc:docMk/>
            <pc:sldMk cId="4280836852" sldId="270"/>
            <ac:spMk id="158" creationId="{BD4C0BBB-0042-4603-A226-6117F3FD5B3C}"/>
          </ac:spMkLst>
        </pc:spChg>
        <pc:spChg chg="add del">
          <ac:chgData name="Fransman, Dave" userId="2c64c690-a77b-41d9-81b0-2e8ac29c5690" providerId="ADAL" clId="{0E9E1E7A-17CB-41C7-BA82-6145D4B0F642}" dt="2025-09-02T08:55:08.815" v="1034" actId="26606"/>
          <ac:spMkLst>
            <pc:docMk/>
            <pc:sldMk cId="4280836852" sldId="270"/>
            <ac:spMk id="159" creationId="{EC44F520-2598-460E-9F91-B02F60830CA2}"/>
          </ac:spMkLst>
        </pc:spChg>
        <pc:spChg chg="add del">
          <ac:chgData name="Fransman, Dave" userId="2c64c690-a77b-41d9-81b0-2e8ac29c5690" providerId="ADAL" clId="{0E9E1E7A-17CB-41C7-BA82-6145D4B0F642}" dt="2025-09-02T08:55:08.815" v="1034" actId="26606"/>
          <ac:spMkLst>
            <pc:docMk/>
            <pc:sldMk cId="4280836852" sldId="270"/>
            <ac:spMk id="160" creationId="{4CCE3197-8BBA-49A1-A8A7-F47FB244A8F1}"/>
          </ac:spMkLst>
        </pc:spChg>
        <pc:spChg chg="add del">
          <ac:chgData name="Fransman, Dave" userId="2c64c690-a77b-41d9-81b0-2e8ac29c5690" providerId="ADAL" clId="{0E9E1E7A-17CB-41C7-BA82-6145D4B0F642}" dt="2025-09-02T08:55:08.815" v="1034" actId="26606"/>
          <ac:spMkLst>
            <pc:docMk/>
            <pc:sldMk cId="4280836852" sldId="270"/>
            <ac:spMk id="161" creationId="{7C5D9031-3674-45D6-A9CD-3B5502BD8BF5}"/>
          </ac:spMkLst>
        </pc:spChg>
        <pc:spChg chg="add del">
          <ac:chgData name="Fransman, Dave" userId="2c64c690-a77b-41d9-81b0-2e8ac29c5690" providerId="ADAL" clId="{0E9E1E7A-17CB-41C7-BA82-6145D4B0F642}" dt="2025-09-02T08:55:08.815" v="1034" actId="26606"/>
          <ac:spMkLst>
            <pc:docMk/>
            <pc:sldMk cId="4280836852" sldId="270"/>
            <ac:spMk id="162" creationId="{316FC2C8-85D1-469C-8765-2381A8D22837}"/>
          </ac:spMkLst>
        </pc:spChg>
        <pc:spChg chg="add del">
          <ac:chgData name="Fransman, Dave" userId="2c64c690-a77b-41d9-81b0-2e8ac29c5690" providerId="ADAL" clId="{0E9E1E7A-17CB-41C7-BA82-6145D4B0F642}" dt="2025-09-02T08:55:08.815" v="1034" actId="26606"/>
          <ac:spMkLst>
            <pc:docMk/>
            <pc:sldMk cId="4280836852" sldId="270"/>
            <ac:spMk id="163" creationId="{85E72AC0-5005-4864-BFA5-33B5E0BC5C6A}"/>
          </ac:spMkLst>
        </pc:spChg>
        <pc:picChg chg="add del mod">
          <ac:chgData name="Fransman, Dave" userId="2c64c690-a77b-41d9-81b0-2e8ac29c5690" providerId="ADAL" clId="{0E9E1E7A-17CB-41C7-BA82-6145D4B0F642}" dt="2025-09-02T10:31:31.932" v="1052" actId="478"/>
          <ac:picMkLst>
            <pc:docMk/>
            <pc:sldMk cId="4280836852" sldId="270"/>
            <ac:picMk id="6" creationId="{D59309C3-2C6E-16C3-B577-01C2F7C2A3BB}"/>
          </ac:picMkLst>
        </pc:picChg>
        <pc:picChg chg="add del mod ord">
          <ac:chgData name="Fransman, Dave" userId="2c64c690-a77b-41d9-81b0-2e8ac29c5690" providerId="ADAL" clId="{0E9E1E7A-17CB-41C7-BA82-6145D4B0F642}" dt="2025-09-02T10:29:20.776" v="1047" actId="478"/>
          <ac:picMkLst>
            <pc:docMk/>
            <pc:sldMk cId="4280836852" sldId="270"/>
            <ac:picMk id="7" creationId="{6B727C21-44AB-010B-58B9-C9E36776309B}"/>
          </ac:picMkLst>
        </pc:picChg>
        <pc:picChg chg="add del mod">
          <ac:chgData name="Fransman, Dave" userId="2c64c690-a77b-41d9-81b0-2e8ac29c5690" providerId="ADAL" clId="{0E9E1E7A-17CB-41C7-BA82-6145D4B0F642}" dt="2025-09-02T10:38:04.624" v="1055" actId="478"/>
          <ac:picMkLst>
            <pc:docMk/>
            <pc:sldMk cId="4280836852" sldId="270"/>
            <ac:picMk id="9" creationId="{27DE1B91-EAE9-B523-B534-062F01727C11}"/>
          </ac:picMkLst>
        </pc:picChg>
        <pc:picChg chg="add del mod">
          <ac:chgData name="Fransman, Dave" userId="2c64c690-a77b-41d9-81b0-2e8ac29c5690" providerId="ADAL" clId="{0E9E1E7A-17CB-41C7-BA82-6145D4B0F642}" dt="2025-09-02T10:46:38.796" v="1195" actId="478"/>
          <ac:picMkLst>
            <pc:docMk/>
            <pc:sldMk cId="4280836852" sldId="270"/>
            <ac:picMk id="13" creationId="{59B1795F-8658-E15C-209A-FA2C99BE2767}"/>
          </ac:picMkLst>
        </pc:picChg>
        <pc:picChg chg="add mod">
          <ac:chgData name="Fransman, Dave" userId="2c64c690-a77b-41d9-81b0-2e8ac29c5690" providerId="ADAL" clId="{0E9E1E7A-17CB-41C7-BA82-6145D4B0F642}" dt="2025-09-02T10:46:53.950" v="1199" actId="1076"/>
          <ac:picMkLst>
            <pc:docMk/>
            <pc:sldMk cId="4280836852" sldId="270"/>
            <ac:picMk id="120" creationId="{2991E9B1-1F12-FBEB-9010-7A94AD1D48F1}"/>
          </ac:picMkLst>
        </pc:picChg>
        <pc:cxnChg chg="add mod">
          <ac:chgData name="Fransman, Dave" userId="2c64c690-a77b-41d9-81b0-2e8ac29c5690" providerId="ADAL" clId="{0E9E1E7A-17CB-41C7-BA82-6145D4B0F642}" dt="2025-09-02T10:51:28.961" v="1420" actId="1076"/>
          <ac:cxnSpMkLst>
            <pc:docMk/>
            <pc:sldMk cId="4280836852" sldId="270"/>
            <ac:cxnSpMk id="129" creationId="{70E25ADA-2C91-E8E7-7FDD-F0BFD3F50F4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B0D41-307E-4D1C-A0BB-BACE30DD01FB}" type="datetimeFigureOut">
              <a:rPr lang="nl-NL" smtClean="0"/>
              <a:t>13-01-2026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7AB9A-CDC6-4DEC-826C-8199171BE99E}" type="slidenum">
              <a:rPr lang="nl-NL" smtClean="0"/>
              <a:t>‹nr.›</a:t>
            </a:fld>
            <a:endParaRPr lang="nl-NL"/>
          </a:p>
        </p:txBody>
      </p:sp>
    </p:spTree>
    <p:extLst>
      <p:ext uri="{BB962C8B-B14F-4D97-AF65-F5344CB8AC3E}">
        <p14:creationId xmlns:p14="http://schemas.microsoft.com/office/powerpoint/2010/main" val="3705008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215E0B3B-8297-4A8F-B5B7-190A7A1AA748}" type="datetime2">
              <a:rPr lang="en-US" smtClean="0"/>
              <a:t>Tuesday, January 13, 2026</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r>
              <a:rPr lang="en-US" dirty="0"/>
              <a:t>Begraafplaats &amp; Crematorium Westerveld </a:t>
            </a:r>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198776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AB143EB2-D13F-4658-A222-45DC0019F6DC}" type="datetime2">
              <a:rPr lang="en-US" smtClean="0"/>
              <a:t>Tuesday, January 13, 2026</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r>
              <a:rPr lang="en-US" dirty="0"/>
              <a:t>Begraafplaats &amp; Crematorium Westerveld </a:t>
            </a:r>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172581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E0F47FD5-D595-4D00-8A00-10D04654B4D6}" type="datetime2">
              <a:rPr lang="en-US" smtClean="0"/>
              <a:t>Tuesday, January 13, 2026</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r>
              <a:rPr lang="en-US" dirty="0"/>
              <a:t>Begraafplaats &amp; Crematorium Westerveld </a:t>
            </a:r>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09112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6478EAB9-9099-4EAB-A06C-183C15BEC56C}" type="datetime2">
              <a:rPr lang="en-US" smtClean="0"/>
              <a:t>Tuesday, January 13, 2026</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r>
              <a:rPr lang="en-US" dirty="0"/>
              <a:t>Begraafplaats &amp; Crematorium Westerveld </a:t>
            </a:r>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101485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4F2B778E-0AA3-49D0-A428-A8FE7560EA69}" type="datetime2">
              <a:rPr lang="en-US" smtClean="0"/>
              <a:t>Tuesday, January 13, 2026</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r>
              <a:rPr lang="en-US" dirty="0"/>
              <a:t>Begraafplaats &amp; Crematorium Westerveld </a:t>
            </a:r>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382391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1297D73F-4252-4B73-A147-E01EC18AAF15}" type="datetime2">
              <a:rPr lang="en-US" smtClean="0"/>
              <a:t>Tuesday, January 13, 2026</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r>
              <a:rPr lang="en-US" dirty="0"/>
              <a:t>Begraafplaats &amp; Crematorium Westerveld </a:t>
            </a:r>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25949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5A816A76-AD00-45EE-A54E-94DA65D6D119}" type="datetime2">
              <a:rPr lang="en-US" smtClean="0"/>
              <a:t>Tuesday, January 13, 2026</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r>
              <a:rPr lang="en-US" dirty="0"/>
              <a:t>Begraafplaats &amp; Crematorium Westerveld </a:t>
            </a:r>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‹nr.›</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3277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E21D2071-AC87-4CBB-9F38-489DD5F7A324}" type="datetime2">
              <a:rPr lang="en-US" smtClean="0"/>
              <a:t>Tuesday, January 13, 2026</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r>
              <a:rPr lang="en-US" dirty="0"/>
              <a:t>Begraafplaats &amp; Crematorium Westerveld </a:t>
            </a:r>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90116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F04D44ED-0236-4504-AAB5-BA1D898D8E36}" type="datetime2">
              <a:rPr lang="en-US" smtClean="0"/>
              <a:t>Tuesday, January 13, 2026</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r>
              <a:rPr lang="en-US" dirty="0"/>
              <a:t>Begraafplaats &amp; Crematorium Westerveld </a:t>
            </a:r>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341552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1F9868B-DFC5-4F93-BF75-B026697EE500}" type="datetime2">
              <a:rPr lang="en-US" smtClean="0"/>
              <a:t>Tuesday, January 13, 2026</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r>
              <a:rPr lang="en-US" dirty="0"/>
              <a:t>Begraafplaats &amp; Crematorium Westerveld </a:t>
            </a:r>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49632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15207C6F-6FD5-4AD3-9487-67E164F0BD51}" type="datetime2">
              <a:rPr lang="en-US" smtClean="0"/>
              <a:t>Tuesday, January 13, 2026</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r>
              <a:rPr lang="en-US" dirty="0"/>
              <a:t>Begraafplaats &amp; Crematorium Westerveld </a:t>
            </a:r>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62702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42596E25-9683-4CF9-A4D2-A58DEFEBE158}" type="datetime2">
              <a:rPr lang="en-US" smtClean="0"/>
              <a:t>Tuesday, January 13, 2026</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r>
              <a:rPr lang="en-US" dirty="0"/>
              <a:t>Begraafplaats &amp; Crematorium Westerveld </a:t>
            </a:r>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38542181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01" r:id="rId4"/>
    <p:sldLayoutId id="2147483702" r:id="rId5"/>
    <p:sldLayoutId id="2147483707" r:id="rId6"/>
    <p:sldLayoutId id="2147483703" r:id="rId7"/>
    <p:sldLayoutId id="2147483704" r:id="rId8"/>
    <p:sldLayoutId id="2147483705" r:id="rId9"/>
    <p:sldLayoutId id="2147483706" r:id="rId10"/>
    <p:sldLayoutId id="2147483708" r:id="rId11"/>
  </p:sldLayoutIdLst>
  <p:hf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31DC8F8-BA0E-49EE-AEC3-298CDE8B0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0823" y="125485"/>
            <a:ext cx="6346209" cy="6095235"/>
          </a:xfrm>
          <a:prstGeom prst="rect">
            <a:avLst/>
          </a:prstGeom>
          <a:gradFill>
            <a:gsLst>
              <a:gs pos="0">
                <a:schemeClr val="accent5">
                  <a:lumMod val="60000"/>
                  <a:lumOff val="40000"/>
                  <a:alpha val="0"/>
                </a:schemeClr>
              </a:gs>
              <a:gs pos="99000">
                <a:schemeClr val="accent2">
                  <a:alpha val="7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272" y="2550274"/>
            <a:ext cx="2502407" cy="6113043"/>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45782" y="1257085"/>
            <a:ext cx="4318303" cy="4318303"/>
          </a:xfrm>
          <a:prstGeom prst="ellipse">
            <a:avLst/>
          </a:prstGeom>
          <a:gradFill>
            <a:gsLst>
              <a:gs pos="39000">
                <a:schemeClr val="accent4">
                  <a:lumMod val="20000"/>
                  <a:lumOff val="80000"/>
                  <a:alpha val="0"/>
                </a:schemeClr>
              </a:gs>
              <a:gs pos="100000">
                <a:schemeClr val="accent6">
                  <a:alpha val="2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D1E0AF-82E7-FF4D-B10A-CE927BED1CB7}"/>
              </a:ext>
            </a:extLst>
          </p:cNvPr>
          <p:cNvSpPr>
            <a:spLocks noGrp="1"/>
          </p:cNvSpPr>
          <p:nvPr>
            <p:ph type="ctrTitle"/>
          </p:nvPr>
        </p:nvSpPr>
        <p:spPr>
          <a:xfrm>
            <a:off x="500789" y="1343903"/>
            <a:ext cx="5095183" cy="2468945"/>
          </a:xfrm>
        </p:spPr>
        <p:txBody>
          <a:bodyPr anchor="b">
            <a:normAutofit/>
          </a:bodyPr>
          <a:lstStyle/>
          <a:p>
            <a:r>
              <a:rPr lang="nl-NL" sz="3400" dirty="0">
                <a:solidFill>
                  <a:schemeClr val="bg1"/>
                </a:solidFill>
              </a:rPr>
              <a:t>Handleiding</a:t>
            </a:r>
            <a:br>
              <a:rPr lang="nl-NL" sz="3400" dirty="0">
                <a:solidFill>
                  <a:schemeClr val="bg1"/>
                </a:solidFill>
              </a:rPr>
            </a:br>
            <a:br>
              <a:rPr lang="nl-NL" sz="3400" dirty="0">
                <a:solidFill>
                  <a:schemeClr val="bg1"/>
                </a:solidFill>
              </a:rPr>
            </a:br>
            <a:r>
              <a:rPr lang="nl-NL" sz="3400" dirty="0">
                <a:solidFill>
                  <a:schemeClr val="bg1"/>
                </a:solidFill>
              </a:rPr>
              <a:t>Plechtigheid online</a:t>
            </a:r>
          </a:p>
        </p:txBody>
      </p:sp>
      <p:sp>
        <p:nvSpPr>
          <p:cNvPr id="3" name="Ondertitel 2">
            <a:extLst>
              <a:ext uri="{FF2B5EF4-FFF2-40B4-BE49-F238E27FC236}">
                <a16:creationId xmlns:a16="http://schemas.microsoft.com/office/drawing/2014/main" id="{35E67A5F-8689-D7C4-4D64-88629E59B1B5}"/>
              </a:ext>
            </a:extLst>
          </p:cNvPr>
          <p:cNvSpPr>
            <a:spLocks noGrp="1"/>
          </p:cNvSpPr>
          <p:nvPr>
            <p:ph type="subTitle" idx="1"/>
          </p:nvPr>
        </p:nvSpPr>
        <p:spPr>
          <a:xfrm>
            <a:off x="1070015" y="4683463"/>
            <a:ext cx="3956729" cy="740142"/>
          </a:xfrm>
        </p:spPr>
        <p:txBody>
          <a:bodyPr>
            <a:normAutofit/>
          </a:bodyPr>
          <a:lstStyle/>
          <a:p>
            <a:r>
              <a:rPr lang="nl-NL" sz="1400" dirty="0">
                <a:solidFill>
                  <a:schemeClr val="bg1"/>
                </a:solidFill>
              </a:rPr>
              <a:t>Handleiding V2.0 januari 2026</a:t>
            </a:r>
          </a:p>
        </p:txBody>
      </p:sp>
      <p:pic>
        <p:nvPicPr>
          <p:cNvPr id="5" name="Afbeelding 4" descr="Afbeelding met natuur, buitenshuis, plant, winter&#10;&#10;Door AI gegenereerde inhoud is mogelijk onjuist.">
            <a:extLst>
              <a:ext uri="{FF2B5EF4-FFF2-40B4-BE49-F238E27FC236}">
                <a16:creationId xmlns:a16="http://schemas.microsoft.com/office/drawing/2014/main" id="{B4DDDF26-9380-A93A-DFCC-ED5D45345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028" y="2228377"/>
            <a:ext cx="2551851" cy="38329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Afbeelding 6" descr="Afbeelding met Graphics, logo, Lettertype, symbool&#10;&#10;Door AI gegenereerde inhoud is mogelijk onjuist.">
            <a:extLst>
              <a:ext uri="{FF2B5EF4-FFF2-40B4-BE49-F238E27FC236}">
                <a16:creationId xmlns:a16="http://schemas.microsoft.com/office/drawing/2014/main" id="{606017FF-52A0-EA8C-95CA-2777C7885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976" y="698240"/>
            <a:ext cx="3664967" cy="831897"/>
          </a:xfrm>
          <a:prstGeom prst="rect">
            <a:avLst/>
          </a:prstGeom>
        </p:spPr>
      </p:pic>
    </p:spTree>
    <p:extLst>
      <p:ext uri="{BB962C8B-B14F-4D97-AF65-F5344CB8AC3E}">
        <p14:creationId xmlns:p14="http://schemas.microsoft.com/office/powerpoint/2010/main" val="2124541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D907B-A27D-790C-E065-8E01C0FBCF78}"/>
              </a:ext>
            </a:extLst>
          </p:cNvPr>
          <p:cNvSpPr>
            <a:spLocks noGrp="1"/>
          </p:cNvSpPr>
          <p:nvPr>
            <p:ph type="title"/>
          </p:nvPr>
        </p:nvSpPr>
        <p:spPr>
          <a:xfrm>
            <a:off x="1371600" y="922690"/>
            <a:ext cx="10241280" cy="588655"/>
          </a:xfrm>
        </p:spPr>
        <p:txBody>
          <a:bodyPr/>
          <a:lstStyle/>
          <a:p>
            <a:r>
              <a:rPr lang="nl-NL" dirty="0"/>
              <a:t>Spreker of Livemuziek</a:t>
            </a:r>
          </a:p>
        </p:txBody>
      </p:sp>
      <p:sp>
        <p:nvSpPr>
          <p:cNvPr id="3" name="Tijdelijke aanduiding voor dianummer 2">
            <a:extLst>
              <a:ext uri="{FF2B5EF4-FFF2-40B4-BE49-F238E27FC236}">
                <a16:creationId xmlns:a16="http://schemas.microsoft.com/office/drawing/2014/main" id="{3733BE9A-43E9-1887-89D4-EB9D9AE559D1}"/>
              </a:ext>
            </a:extLst>
          </p:cNvPr>
          <p:cNvSpPr>
            <a:spLocks noGrp="1"/>
          </p:cNvSpPr>
          <p:nvPr>
            <p:ph type="sldNum" sz="quarter" idx="12"/>
          </p:nvPr>
        </p:nvSpPr>
        <p:spPr/>
        <p:txBody>
          <a:bodyPr/>
          <a:lstStyle/>
          <a:p>
            <a:fld id="{C01389E6-C847-4AD0-B56D-D205B2EAB1EE}" type="slidenum">
              <a:rPr lang="en-US" smtClean="0"/>
              <a:t>10</a:t>
            </a:fld>
            <a:endParaRPr lang="en-US"/>
          </a:p>
        </p:txBody>
      </p:sp>
      <p:pic>
        <p:nvPicPr>
          <p:cNvPr id="5" name="Afbeelding 4">
            <a:extLst>
              <a:ext uri="{FF2B5EF4-FFF2-40B4-BE49-F238E27FC236}">
                <a16:creationId xmlns:a16="http://schemas.microsoft.com/office/drawing/2014/main" id="{89F15087-D608-E005-82D6-D7A4CA5286FC}"/>
              </a:ext>
            </a:extLst>
          </p:cNvPr>
          <p:cNvPicPr>
            <a:picLocks noChangeAspect="1"/>
          </p:cNvPicPr>
          <p:nvPr/>
        </p:nvPicPr>
        <p:blipFill>
          <a:blip r:embed="rId2"/>
          <a:stretch>
            <a:fillRect/>
          </a:stretch>
        </p:blipFill>
        <p:spPr>
          <a:xfrm>
            <a:off x="1371600" y="2051086"/>
            <a:ext cx="5566095" cy="3696235"/>
          </a:xfrm>
          <a:prstGeom prst="rect">
            <a:avLst/>
          </a:prstGeom>
        </p:spPr>
      </p:pic>
      <p:sp>
        <p:nvSpPr>
          <p:cNvPr id="6" name="Tekstvak 5">
            <a:extLst>
              <a:ext uri="{FF2B5EF4-FFF2-40B4-BE49-F238E27FC236}">
                <a16:creationId xmlns:a16="http://schemas.microsoft.com/office/drawing/2014/main" id="{B1CD69E5-05CF-CA49-4653-D5BFB676BD4E}"/>
              </a:ext>
            </a:extLst>
          </p:cNvPr>
          <p:cNvSpPr txBox="1"/>
          <p:nvPr/>
        </p:nvSpPr>
        <p:spPr>
          <a:xfrm>
            <a:off x="7311980" y="2182458"/>
            <a:ext cx="3235498" cy="1569660"/>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Klik op </a:t>
            </a:r>
            <a:r>
              <a:rPr lang="nl-NL" sz="1200" b="1" dirty="0">
                <a:latin typeface="Calibri" panose="020F0502020204030204" pitchFamily="34" charset="0"/>
                <a:cs typeface="Calibri" panose="020F0502020204030204" pitchFamily="34" charset="0"/>
              </a:rPr>
              <a:t>Toevoegen</a:t>
            </a:r>
            <a:r>
              <a:rPr lang="nl-NL" sz="1200" dirty="0">
                <a:latin typeface="Calibri" panose="020F0502020204030204" pitchFamily="34" charset="0"/>
                <a:cs typeface="Calibri" panose="020F0502020204030204" pitchFamily="34" charset="0"/>
              </a:rPr>
              <a:t>, gevolgd door </a:t>
            </a:r>
            <a:r>
              <a:rPr lang="nl-NL" sz="1200" b="1" dirty="0">
                <a:latin typeface="Calibri" panose="020F0502020204030204" pitchFamily="34" charset="0"/>
                <a:cs typeface="Calibri" panose="020F0502020204030204" pitchFamily="34" charset="0"/>
              </a:rPr>
              <a:t>Spreker/ livemuziek.</a:t>
            </a:r>
          </a:p>
          <a:p>
            <a:endParaRPr lang="nl-NL" sz="1200" b="1"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Vul de naam in van de spreker of betreffende livemuziek, gevolgd door de geschatte duur. </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Klik hierna op </a:t>
            </a:r>
            <a:r>
              <a:rPr lang="nl-NL" sz="1200" b="1" dirty="0">
                <a:latin typeface="Calibri" panose="020F0502020204030204" pitchFamily="34" charset="0"/>
                <a:cs typeface="Calibri" panose="020F0502020204030204" pitchFamily="34" charset="0"/>
              </a:rPr>
              <a:t>Opslaan</a:t>
            </a:r>
            <a:r>
              <a:rPr lang="nl-NL" sz="1200" dirty="0">
                <a:latin typeface="Calibri" panose="020F0502020204030204" pitchFamily="34" charset="0"/>
                <a:cs typeface="Calibri" panose="020F0502020204030204" pitchFamily="34" charset="0"/>
              </a:rPr>
              <a:t>.</a:t>
            </a:r>
          </a:p>
          <a:p>
            <a:endParaRPr lang="nl-NL" sz="1200" dirty="0">
              <a:latin typeface="Calibri" panose="020F0502020204030204" pitchFamily="34" charset="0"/>
              <a:cs typeface="Calibri" panose="020F0502020204030204" pitchFamily="34" charset="0"/>
            </a:endParaRPr>
          </a:p>
        </p:txBody>
      </p:sp>
      <p:cxnSp>
        <p:nvCxnSpPr>
          <p:cNvPr id="8" name="Rechte verbindingslijn 7">
            <a:extLst>
              <a:ext uri="{FF2B5EF4-FFF2-40B4-BE49-F238E27FC236}">
                <a16:creationId xmlns:a16="http://schemas.microsoft.com/office/drawing/2014/main" id="{24E128C3-0A07-855C-B34F-DB5D7E63A192}"/>
              </a:ext>
            </a:extLst>
          </p:cNvPr>
          <p:cNvCxnSpPr/>
          <p:nvPr/>
        </p:nvCxnSpPr>
        <p:spPr>
          <a:xfrm>
            <a:off x="7311980" y="2051086"/>
            <a:ext cx="283547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C4E33D0A-EB47-98CC-9F56-45885FA03429}"/>
              </a:ext>
            </a:extLst>
          </p:cNvPr>
          <p:cNvSpPr txBox="1"/>
          <p:nvPr/>
        </p:nvSpPr>
        <p:spPr>
          <a:xfrm>
            <a:off x="1279321" y="1676007"/>
            <a:ext cx="7839512"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Voeg eenvoudig een spreker of livemuziek toe.</a:t>
            </a:r>
          </a:p>
        </p:txBody>
      </p:sp>
    </p:spTree>
    <p:extLst>
      <p:ext uri="{BB962C8B-B14F-4D97-AF65-F5344CB8AC3E}">
        <p14:creationId xmlns:p14="http://schemas.microsoft.com/office/powerpoint/2010/main" val="219745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5F1E3-3A58-70D0-8471-DEE20F99CDC7}"/>
              </a:ext>
            </a:extLst>
          </p:cNvPr>
          <p:cNvSpPr>
            <a:spLocks noGrp="1"/>
          </p:cNvSpPr>
          <p:nvPr>
            <p:ph type="title"/>
          </p:nvPr>
        </p:nvSpPr>
        <p:spPr>
          <a:xfrm>
            <a:off x="1426464" y="1069802"/>
            <a:ext cx="10241280" cy="613821"/>
          </a:xfrm>
        </p:spPr>
        <p:txBody>
          <a:bodyPr>
            <a:normAutofit/>
          </a:bodyPr>
          <a:lstStyle/>
          <a:p>
            <a:r>
              <a:rPr lang="nl-NL" dirty="0"/>
              <a:t>Foto of video toevoegen</a:t>
            </a:r>
          </a:p>
        </p:txBody>
      </p:sp>
      <p:sp>
        <p:nvSpPr>
          <p:cNvPr id="3" name="Tijdelijke aanduiding voor dianummer 2">
            <a:extLst>
              <a:ext uri="{FF2B5EF4-FFF2-40B4-BE49-F238E27FC236}">
                <a16:creationId xmlns:a16="http://schemas.microsoft.com/office/drawing/2014/main" id="{3D6E2D37-DD3F-B0C8-14B3-E052358EE719}"/>
              </a:ext>
            </a:extLst>
          </p:cNvPr>
          <p:cNvSpPr>
            <a:spLocks noGrp="1"/>
          </p:cNvSpPr>
          <p:nvPr>
            <p:ph type="sldNum" sz="quarter" idx="12"/>
          </p:nvPr>
        </p:nvSpPr>
        <p:spPr/>
        <p:txBody>
          <a:bodyPr/>
          <a:lstStyle/>
          <a:p>
            <a:fld id="{C01389E6-C847-4AD0-B56D-D205B2EAB1EE}" type="slidenum">
              <a:rPr lang="en-US" smtClean="0"/>
              <a:t>11</a:t>
            </a:fld>
            <a:endParaRPr lang="en-US"/>
          </a:p>
        </p:txBody>
      </p:sp>
      <p:sp>
        <p:nvSpPr>
          <p:cNvPr id="6" name="Tekstvak 5">
            <a:extLst>
              <a:ext uri="{FF2B5EF4-FFF2-40B4-BE49-F238E27FC236}">
                <a16:creationId xmlns:a16="http://schemas.microsoft.com/office/drawing/2014/main" id="{63D0B604-CA20-B969-35C7-36D2F22B3798}"/>
              </a:ext>
            </a:extLst>
          </p:cNvPr>
          <p:cNvSpPr txBox="1"/>
          <p:nvPr/>
        </p:nvSpPr>
        <p:spPr>
          <a:xfrm>
            <a:off x="7900334" y="2469412"/>
            <a:ext cx="2829185" cy="3570208"/>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Klik op de regel van een spreker of livemuziek voor de button </a:t>
            </a:r>
            <a:r>
              <a:rPr lang="nl-NL" sz="1200" b="1" dirty="0">
                <a:latin typeface="Calibri" panose="020F0502020204030204" pitchFamily="34" charset="0"/>
                <a:cs typeface="Calibri" panose="020F0502020204030204" pitchFamily="34" charset="0"/>
              </a:rPr>
              <a:t>Toevoegen.</a:t>
            </a:r>
          </a:p>
          <a:p>
            <a:r>
              <a:rPr lang="nl-NL" sz="1200" dirty="0">
                <a:latin typeface="Calibri" panose="020F0502020204030204" pitchFamily="34" charset="0"/>
                <a:cs typeface="Calibri" panose="020F0502020204030204" pitchFamily="34" charset="0"/>
              </a:rPr>
              <a:t> </a:t>
            </a:r>
          </a:p>
          <a:p>
            <a:r>
              <a:rPr lang="nl-NL" sz="1200" dirty="0">
                <a:latin typeface="Calibri" panose="020F0502020204030204" pitchFamily="34" charset="0"/>
                <a:cs typeface="Calibri" panose="020F0502020204030204" pitchFamily="34" charset="0"/>
              </a:rPr>
              <a:t>Als u diverse foto’s toevoegt, dan wordt de duur van de foto’s verdeeld over de aangegeven (geschatte) tijd. </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De minimale tijdsduur per foto is 3 seconden. Ons advies: 7 seconden per foto.</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Bestandsformaat video: </a:t>
            </a:r>
            <a:r>
              <a:rPr lang="nl-NL" sz="1100" dirty="0">
                <a:latin typeface="Calibri" panose="020F0502020204030204" pitchFamily="34" charset="0"/>
                <a:cs typeface="Calibri" panose="020F0502020204030204" pitchFamily="34" charset="0"/>
              </a:rPr>
              <a:t>ASF, AVI, M4V, MOV, MP4, WMV en MPG.  </a:t>
            </a:r>
          </a:p>
          <a:p>
            <a:endParaRPr lang="nl-NL" sz="11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Maximale grootte: 2 GB. </a:t>
            </a:r>
          </a:p>
          <a:p>
            <a:endParaRPr lang="nl-NL" sz="1200" dirty="0">
              <a:latin typeface="Calibri" panose="020F0502020204030204" pitchFamily="34" charset="0"/>
              <a:cs typeface="Calibri" panose="020F0502020204030204" pitchFamily="34" charset="0"/>
            </a:endParaRPr>
          </a:p>
          <a:p>
            <a:r>
              <a:rPr lang="nl-NL" sz="1200" i="1" dirty="0">
                <a:latin typeface="Calibri" panose="020F0502020204030204" pitchFamily="34" charset="0"/>
                <a:cs typeface="Calibri" panose="020F0502020204030204" pitchFamily="34" charset="0"/>
              </a:rPr>
              <a:t>Let op: Als u een video bij een spreker of livemuziekstuk toevoegt, dan wordt de audio (van het videobestand) verwijderd.  </a:t>
            </a:r>
          </a:p>
        </p:txBody>
      </p:sp>
      <p:pic>
        <p:nvPicPr>
          <p:cNvPr id="8" name="Afbeelding 7">
            <a:extLst>
              <a:ext uri="{FF2B5EF4-FFF2-40B4-BE49-F238E27FC236}">
                <a16:creationId xmlns:a16="http://schemas.microsoft.com/office/drawing/2014/main" id="{40BD42EE-7E44-E7E8-14BD-CA2619841493}"/>
              </a:ext>
            </a:extLst>
          </p:cNvPr>
          <p:cNvPicPr>
            <a:picLocks noChangeAspect="1"/>
          </p:cNvPicPr>
          <p:nvPr/>
        </p:nvPicPr>
        <p:blipFill>
          <a:blip r:embed="rId2"/>
          <a:stretch>
            <a:fillRect/>
          </a:stretch>
        </p:blipFill>
        <p:spPr>
          <a:xfrm>
            <a:off x="1371599" y="2301634"/>
            <a:ext cx="6355856" cy="3343218"/>
          </a:xfrm>
          <a:prstGeom prst="rect">
            <a:avLst/>
          </a:prstGeom>
        </p:spPr>
      </p:pic>
      <p:cxnSp>
        <p:nvCxnSpPr>
          <p:cNvPr id="10" name="Rechte verbindingslijn 9">
            <a:extLst>
              <a:ext uri="{FF2B5EF4-FFF2-40B4-BE49-F238E27FC236}">
                <a16:creationId xmlns:a16="http://schemas.microsoft.com/office/drawing/2014/main" id="{DC55DEF1-C418-B4EE-40F9-058A51BD58CA}"/>
              </a:ext>
            </a:extLst>
          </p:cNvPr>
          <p:cNvCxnSpPr>
            <a:cxnSpLocks/>
          </p:cNvCxnSpPr>
          <p:nvPr/>
        </p:nvCxnSpPr>
        <p:spPr>
          <a:xfrm>
            <a:off x="7900334" y="2393912"/>
            <a:ext cx="267058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B75F3A0E-1144-B5F7-D0F7-68D709C8EB6E}"/>
              </a:ext>
            </a:extLst>
          </p:cNvPr>
          <p:cNvSpPr txBox="1"/>
          <p:nvPr/>
        </p:nvSpPr>
        <p:spPr>
          <a:xfrm>
            <a:off x="1371599" y="1845685"/>
            <a:ext cx="9062815"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Zowel bij een spreker of livemuziek kunt u foto’s en video’s toevoegen.  </a:t>
            </a:r>
          </a:p>
        </p:txBody>
      </p:sp>
    </p:spTree>
    <p:extLst>
      <p:ext uri="{BB962C8B-B14F-4D97-AF65-F5344CB8AC3E}">
        <p14:creationId xmlns:p14="http://schemas.microsoft.com/office/powerpoint/2010/main" val="393424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31">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9" name="Rectangle 33">
            <a:extLst>
              <a:ext uri="{FF2B5EF4-FFF2-40B4-BE49-F238E27FC236}">
                <a16:creationId xmlns:a16="http://schemas.microsoft.com/office/drawing/2014/main" id="{81097DDE-1D45-40A7-9F85-72AD9472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5">
            <a:extLst>
              <a:ext uri="{FF2B5EF4-FFF2-40B4-BE49-F238E27FC236}">
                <a16:creationId xmlns:a16="http://schemas.microsoft.com/office/drawing/2014/main" id="{415C4FE2-5362-FB30-4461-17307BE10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tx2">
                  <a:lumMod val="50000"/>
                  <a:lumOff val="50000"/>
                  <a:alpha val="3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3096105-30E0-6E5F-8CB2-1D2F782244BE}"/>
              </a:ext>
            </a:extLst>
          </p:cNvPr>
          <p:cNvSpPr>
            <a:spLocks noGrp="1"/>
          </p:cNvSpPr>
          <p:nvPr>
            <p:ph type="title"/>
          </p:nvPr>
        </p:nvSpPr>
        <p:spPr>
          <a:xfrm>
            <a:off x="801865" y="851592"/>
            <a:ext cx="4779572" cy="515388"/>
          </a:xfrm>
        </p:spPr>
        <p:txBody>
          <a:bodyPr vert="horz" lIns="0" tIns="0" rIns="0" bIns="0" rtlCol="0" anchor="t">
            <a:normAutofit fontScale="90000"/>
          </a:bodyPr>
          <a:lstStyle/>
          <a:p>
            <a:r>
              <a:rPr lang="en-US" dirty="0"/>
              <a:t>Voltooien</a:t>
            </a:r>
          </a:p>
        </p:txBody>
      </p:sp>
      <p:sp>
        <p:nvSpPr>
          <p:cNvPr id="6" name="Tekstvak 5">
            <a:extLst>
              <a:ext uri="{FF2B5EF4-FFF2-40B4-BE49-F238E27FC236}">
                <a16:creationId xmlns:a16="http://schemas.microsoft.com/office/drawing/2014/main" id="{E01623B3-331A-AA79-D825-EBBA0064C70E}"/>
              </a:ext>
            </a:extLst>
          </p:cNvPr>
          <p:cNvSpPr txBox="1"/>
          <p:nvPr/>
        </p:nvSpPr>
        <p:spPr>
          <a:xfrm>
            <a:off x="7050754" y="2139503"/>
            <a:ext cx="3101650" cy="3397953"/>
          </a:xfrm>
          <a:prstGeom prst="rect">
            <a:avLst/>
          </a:prstGeom>
        </p:spPr>
        <p:txBody>
          <a:bodyPr vert="horz" lIns="0" tIns="0" rIns="0" bIns="0" rtlCol="0" anchor="t">
            <a:normAutofit/>
          </a:bodyPr>
          <a:lstStyle/>
          <a:p>
            <a:pPr>
              <a:lnSpc>
                <a:spcPct val="120000"/>
              </a:lnSpc>
              <a:spcAft>
                <a:spcPts val="600"/>
              </a:spcAft>
            </a:pPr>
            <a:r>
              <a:rPr lang="en-US" sz="1200" dirty="0">
                <a:latin typeface="Calibri" panose="020F0502020204030204" pitchFamily="34" charset="0"/>
                <a:cs typeface="Calibri" panose="020F0502020204030204" pitchFamily="34" charset="0"/>
              </a:rPr>
              <a:t>Als u alles heeft gecontroleerd, dan kunt u het draaiboek (met of zonder foto’s) afdrukken. Klik hierna op </a:t>
            </a:r>
            <a:r>
              <a:rPr lang="en-US" sz="1200" b="1" dirty="0">
                <a:latin typeface="Calibri" panose="020F0502020204030204" pitchFamily="34" charset="0"/>
                <a:cs typeface="Calibri" panose="020F0502020204030204" pitchFamily="34" charset="0"/>
              </a:rPr>
              <a:t>Voltooien</a:t>
            </a:r>
            <a:r>
              <a:rPr lang="en-US" sz="1200" dirty="0">
                <a:latin typeface="Calibri" panose="020F0502020204030204" pitchFamily="34" charset="0"/>
                <a:cs typeface="Calibri" panose="020F0502020204030204" pitchFamily="34" charset="0"/>
              </a:rPr>
              <a:t>.</a:t>
            </a:r>
          </a:p>
          <a:p>
            <a:pPr>
              <a:lnSpc>
                <a:spcPct val="120000"/>
              </a:lnSpc>
              <a:spcAft>
                <a:spcPts val="600"/>
              </a:spcAft>
            </a:pPr>
            <a:r>
              <a:rPr lang="en-US" sz="1200" dirty="0">
                <a:latin typeface="Calibri" panose="020F0502020204030204" pitchFamily="34" charset="0"/>
                <a:cs typeface="Calibri" panose="020F0502020204030204" pitchFamily="34" charset="0"/>
              </a:rPr>
              <a:t>U kunt wijzigingen aanbrengen tot de uiterlijke aanleverdatum en tijd.     </a:t>
            </a:r>
          </a:p>
          <a:p>
            <a:pPr>
              <a:lnSpc>
                <a:spcPct val="120000"/>
              </a:lnSpc>
              <a:spcAft>
                <a:spcPts val="600"/>
              </a:spcAft>
            </a:pPr>
            <a:endParaRPr lang="en-US" sz="1200" b="1" dirty="0">
              <a:latin typeface="Calibri" panose="020F0502020204030204" pitchFamily="34" charset="0"/>
              <a:cs typeface="Calibri" panose="020F0502020204030204" pitchFamily="34" charset="0"/>
            </a:endParaRPr>
          </a:p>
          <a:p>
            <a:pPr>
              <a:lnSpc>
                <a:spcPct val="120000"/>
              </a:lnSpc>
              <a:spcAft>
                <a:spcPts val="600"/>
              </a:spcAft>
            </a:pPr>
            <a:r>
              <a:rPr lang="en-US" sz="1200" b="1" dirty="0">
                <a:latin typeface="Calibri" panose="020F0502020204030204" pitchFamily="34" charset="0"/>
                <a:cs typeface="Calibri" panose="020F0502020204030204" pitchFamily="34" charset="0"/>
              </a:rPr>
              <a:t>Heeft u na het lezen van deze handleiding een vraag? Neem gerust contact op met de studio, wij helpen u graag!</a:t>
            </a:r>
          </a:p>
        </p:txBody>
      </p:sp>
      <p:sp>
        <p:nvSpPr>
          <p:cNvPr id="3" name="Tijdelijke aanduiding voor dianummer 2">
            <a:extLst>
              <a:ext uri="{FF2B5EF4-FFF2-40B4-BE49-F238E27FC236}">
                <a16:creationId xmlns:a16="http://schemas.microsoft.com/office/drawing/2014/main" id="{60710CE9-3395-C863-19D0-EF1C378C435A}"/>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bg1"/>
                </a:solidFill>
              </a:rPr>
              <a:pPr>
                <a:spcAft>
                  <a:spcPts val="600"/>
                </a:spcAft>
              </a:pPr>
              <a:t>12</a:t>
            </a:fld>
            <a:endParaRPr lang="en-US">
              <a:solidFill>
                <a:schemeClr val="bg1"/>
              </a:solidFill>
            </a:endParaRPr>
          </a:p>
        </p:txBody>
      </p:sp>
      <p:pic>
        <p:nvPicPr>
          <p:cNvPr id="4" name="Afbeelding 3">
            <a:extLst>
              <a:ext uri="{FF2B5EF4-FFF2-40B4-BE49-F238E27FC236}">
                <a16:creationId xmlns:a16="http://schemas.microsoft.com/office/drawing/2014/main" id="{8014825A-5033-EB75-7DF5-CC541CB359D3}"/>
              </a:ext>
            </a:extLst>
          </p:cNvPr>
          <p:cNvPicPr>
            <a:picLocks noChangeAspect="1"/>
          </p:cNvPicPr>
          <p:nvPr/>
        </p:nvPicPr>
        <p:blipFill>
          <a:blip r:embed="rId2"/>
          <a:stretch>
            <a:fillRect/>
          </a:stretch>
        </p:blipFill>
        <p:spPr>
          <a:xfrm>
            <a:off x="734751" y="1841356"/>
            <a:ext cx="5601257" cy="3892872"/>
          </a:xfrm>
          <a:prstGeom prst="rect">
            <a:avLst/>
          </a:prstGeom>
        </p:spPr>
      </p:pic>
      <p:cxnSp>
        <p:nvCxnSpPr>
          <p:cNvPr id="8" name="Rechte verbindingslijn 7">
            <a:extLst>
              <a:ext uri="{FF2B5EF4-FFF2-40B4-BE49-F238E27FC236}">
                <a16:creationId xmlns:a16="http://schemas.microsoft.com/office/drawing/2014/main" id="{5E42B501-EC80-B51B-EB4F-5FF6CE1F4DAE}"/>
              </a:ext>
            </a:extLst>
          </p:cNvPr>
          <p:cNvCxnSpPr>
            <a:cxnSpLocks/>
          </p:cNvCxnSpPr>
          <p:nvPr/>
        </p:nvCxnSpPr>
        <p:spPr>
          <a:xfrm>
            <a:off x="6979640" y="1916954"/>
            <a:ext cx="296766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F26E7DAD-0696-DA9F-A606-BA432EBD9F76}"/>
              </a:ext>
            </a:extLst>
          </p:cNvPr>
          <p:cNvSpPr txBox="1"/>
          <p:nvPr/>
        </p:nvSpPr>
        <p:spPr>
          <a:xfrm>
            <a:off x="734752" y="1472023"/>
            <a:ext cx="6244888"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Als elk onderdeel is toegevoegd, dan is er onder op de pagina ruimte voor aanvullende informatie. </a:t>
            </a:r>
          </a:p>
        </p:txBody>
      </p:sp>
    </p:spTree>
    <p:extLst>
      <p:ext uri="{BB962C8B-B14F-4D97-AF65-F5344CB8AC3E}">
        <p14:creationId xmlns:p14="http://schemas.microsoft.com/office/powerpoint/2010/main" val="88630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4">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8">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0">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22">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1D61F797-25E4-0AAF-275C-66775B18C1A7}"/>
              </a:ext>
            </a:extLst>
          </p:cNvPr>
          <p:cNvSpPr>
            <a:spLocks noGrp="1"/>
          </p:cNvSpPr>
          <p:nvPr>
            <p:ph type="title"/>
          </p:nvPr>
        </p:nvSpPr>
        <p:spPr>
          <a:xfrm>
            <a:off x="387927" y="1028701"/>
            <a:ext cx="3248863" cy="2400299"/>
          </a:xfrm>
        </p:spPr>
        <p:txBody>
          <a:bodyPr vert="horz" lIns="0" tIns="0" rIns="0" bIns="0" rtlCol="0" anchor="b">
            <a:normAutofit/>
          </a:bodyPr>
          <a:lstStyle/>
          <a:p>
            <a:pPr algn="ctr"/>
            <a:r>
              <a:rPr lang="en-US" sz="3000" dirty="0">
                <a:solidFill>
                  <a:schemeClr val="bg1"/>
                </a:solidFill>
              </a:rPr>
              <a:t>Vraag en antwoord</a:t>
            </a:r>
          </a:p>
        </p:txBody>
      </p:sp>
      <p:sp>
        <p:nvSpPr>
          <p:cNvPr id="4" name="Tijdelijke aanduiding voor dianummer 3">
            <a:extLst>
              <a:ext uri="{FF2B5EF4-FFF2-40B4-BE49-F238E27FC236}">
                <a16:creationId xmlns:a16="http://schemas.microsoft.com/office/drawing/2014/main" id="{FD7A509C-69A1-5617-7D93-996D237B70F1}"/>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a:solidFill>
                  <a:schemeClr val="tx1"/>
                </a:solidFill>
              </a:rPr>
              <a:pPr>
                <a:spcAft>
                  <a:spcPts val="600"/>
                </a:spcAft>
              </a:pPr>
              <a:t>13</a:t>
            </a:fld>
            <a:endParaRPr lang="en-US">
              <a:solidFill>
                <a:schemeClr val="tx1"/>
              </a:solidFill>
            </a:endParaRPr>
          </a:p>
        </p:txBody>
      </p:sp>
      <p:sp>
        <p:nvSpPr>
          <p:cNvPr id="7" name="Tekstvak 6">
            <a:extLst>
              <a:ext uri="{FF2B5EF4-FFF2-40B4-BE49-F238E27FC236}">
                <a16:creationId xmlns:a16="http://schemas.microsoft.com/office/drawing/2014/main" id="{85A2399F-BCBC-5724-8BD6-7EEE0D67EEAA}"/>
              </a:ext>
            </a:extLst>
          </p:cNvPr>
          <p:cNvSpPr txBox="1"/>
          <p:nvPr/>
        </p:nvSpPr>
        <p:spPr>
          <a:xfrm>
            <a:off x="4366869" y="1028701"/>
            <a:ext cx="7302809"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Wat is het beeldformaat in de aula?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alle ruimtes is het beeldformaat 16:9.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Kan ik een PowerPoint uploaden?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 kunt voor elk onderdeel (muziek, spreker) een PowerPoint uploaden als het een doorlopende presentatie betreft en is opgeslagen als MP4. Zorg ervoor dat de lengte van de PowerPoint is afgestemd op de lengte van een muziekstuk.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Wilt u zelf de regie houden, dan kunt u gebruikmaken van uw eigen laptop en HDMI aansluiting in de aula.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Kan ik meerdere foto’s </a:t>
            </a:r>
            <a:r>
              <a:rPr lang="nl-NL" sz="1200" b="1" dirty="0">
                <a:solidFill>
                  <a:srgbClr val="000000"/>
                </a:solidFill>
                <a:latin typeface="Calibri" panose="020F0502020204030204" pitchFamily="34" charset="0"/>
                <a:cs typeface="Calibri" panose="020F0502020204030204" pitchFamily="34" charset="0"/>
              </a:rPr>
              <a:t>aan</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een spreker toevoegen?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Calibri" panose="020F0502020204030204" pitchFamily="34" charset="0"/>
                <a:cs typeface="Calibri" panose="020F0502020204030204" pitchFamily="34" charset="0"/>
              </a:rPr>
              <a:t>Als u op specifieke momenten een bepaalde foto wil tonen, dan kunt u hiervoor meerdere sprekers aanmaken met dezelfde naam: elk met één foto.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000000"/>
              </a:solidFill>
              <a:highlight>
                <a:srgbClr val="FFFF00"/>
              </a:highligh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rgbClr val="000000"/>
                </a:solidFill>
                <a:latin typeface="Calibri" panose="020F0502020204030204" pitchFamily="34" charset="0"/>
                <a:cs typeface="Calibri" panose="020F0502020204030204" pitchFamily="34" charset="0"/>
              </a:rPr>
              <a:t>Bestanden </a:t>
            </a:r>
          </a:p>
          <a:p>
            <a:pPr>
              <a:defRPr/>
            </a:pPr>
            <a:r>
              <a:rPr kumimoji="0" lang="nl-NL"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Muziek: </a:t>
            </a:r>
            <a:r>
              <a:rPr lang="en-US" sz="12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MP3, AAC, WAV, 3GPP, MP4, MPEG, WAV, M4A, WMA.</a:t>
            </a:r>
            <a:endParaRPr kumimoji="0" lang="nl-NL"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Foto: JPG, JPEG, PNG.</a:t>
            </a:r>
          </a:p>
          <a:p>
            <a:pPr>
              <a:defRPr/>
            </a:pPr>
            <a:r>
              <a:rPr lang="nl-NL" sz="1200" dirty="0">
                <a:solidFill>
                  <a:srgbClr val="000000"/>
                </a:solidFill>
                <a:latin typeface="Calibri" panose="020F0502020204030204" pitchFamily="34" charset="0"/>
                <a:cs typeface="Calibri" panose="020F0502020204030204" pitchFamily="34" charset="0"/>
              </a:rPr>
              <a:t>Video: </a:t>
            </a:r>
            <a:r>
              <a:rPr lang="nl-NL" sz="1200" dirty="0">
                <a:latin typeface="Calibri" panose="020F0502020204030204" pitchFamily="34" charset="0"/>
                <a:cs typeface="Calibri" panose="020F0502020204030204" pitchFamily="34" charset="0"/>
              </a:rPr>
              <a:t>ASF, AVI, M4V, MOV, MP4, WMV en MPG.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6009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77CFF-ECF1-27F8-A433-91D233C6B785}"/>
              </a:ext>
            </a:extLst>
          </p:cNvPr>
          <p:cNvSpPr>
            <a:spLocks noGrp="1"/>
          </p:cNvSpPr>
          <p:nvPr>
            <p:ph type="title"/>
          </p:nvPr>
        </p:nvSpPr>
        <p:spPr>
          <a:xfrm>
            <a:off x="1371600" y="1189811"/>
            <a:ext cx="10241280" cy="697712"/>
          </a:xfrm>
        </p:spPr>
        <p:txBody>
          <a:bodyPr/>
          <a:lstStyle/>
          <a:p>
            <a:r>
              <a:rPr lang="nl-NL" dirty="0"/>
              <a:t>Inleiding</a:t>
            </a:r>
          </a:p>
        </p:txBody>
      </p:sp>
      <p:sp>
        <p:nvSpPr>
          <p:cNvPr id="3" name="Tijdelijke aanduiding voor dianummer 2">
            <a:extLst>
              <a:ext uri="{FF2B5EF4-FFF2-40B4-BE49-F238E27FC236}">
                <a16:creationId xmlns:a16="http://schemas.microsoft.com/office/drawing/2014/main" id="{8FAE720E-0028-87E5-F6D9-ADFB1CD9CD33}"/>
              </a:ext>
            </a:extLst>
          </p:cNvPr>
          <p:cNvSpPr>
            <a:spLocks noGrp="1"/>
          </p:cNvSpPr>
          <p:nvPr>
            <p:ph type="sldNum" sz="quarter" idx="12"/>
          </p:nvPr>
        </p:nvSpPr>
        <p:spPr/>
        <p:txBody>
          <a:bodyPr/>
          <a:lstStyle/>
          <a:p>
            <a:fld id="{C01389E6-C847-4AD0-B56D-D205B2EAB1EE}" type="slidenum">
              <a:rPr lang="en-US" smtClean="0"/>
              <a:t>2</a:t>
            </a:fld>
            <a:endParaRPr lang="en-US"/>
          </a:p>
        </p:txBody>
      </p:sp>
      <p:sp>
        <p:nvSpPr>
          <p:cNvPr id="5" name="Tekstvak 4">
            <a:extLst>
              <a:ext uri="{FF2B5EF4-FFF2-40B4-BE49-F238E27FC236}">
                <a16:creationId xmlns:a16="http://schemas.microsoft.com/office/drawing/2014/main" id="{50538B4F-4739-19FD-09BE-3582C71B6049}"/>
              </a:ext>
            </a:extLst>
          </p:cNvPr>
          <p:cNvSpPr txBox="1"/>
          <p:nvPr/>
        </p:nvSpPr>
        <p:spPr>
          <a:xfrm>
            <a:off x="1103152" y="1840409"/>
            <a:ext cx="4383248" cy="230832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Inleiding ………………………………………………………………………………... 2</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Calibri Light" panose="020F0302020204030204" pitchFamily="34" charset="0"/>
                <a:cs typeface="Calibri Light" panose="020F0302020204030204" pitchFamily="34" charset="0"/>
              </a:rPr>
              <a:t>Plechtigheid ………………………………………………………………………….. 3</a:t>
            </a:r>
            <a:endPar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Plechtigheid vormgeven ……………………………………………………..… 4</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Calibri Light" panose="020F0302020204030204" pitchFamily="34" charset="0"/>
                <a:cs typeface="Calibri Light" panose="020F0302020204030204" pitchFamily="34" charset="0"/>
              </a:rPr>
              <a:t>Algemene foto …………………………………………………….………………… 5</a:t>
            </a:r>
            <a:endPar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Muziekstukken toevoegen ……………………………………………………..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Muziekstukken bewerken …………………………………………………..…. 7</a:t>
            </a:r>
          </a:p>
          <a:p>
            <a:pPr marR="0" lvl="0" algn="ctr" defTabSz="914400" rtl="0" eaLnBrk="1" fontAlgn="auto" latinLnBrk="0" hangingPunct="1">
              <a:lnSpc>
                <a:spcPct val="100000"/>
              </a:lnSpc>
              <a:spcBef>
                <a:spcPts val="0"/>
              </a:spcBef>
              <a:spcAft>
                <a:spcPts val="0"/>
              </a:spcAft>
              <a:buClrTx/>
              <a:buSzTx/>
              <a:tabLst/>
              <a:defRPr/>
            </a:pPr>
            <a:r>
              <a:rPr lang="nl-NL" sz="1200" dirty="0">
                <a:solidFill>
                  <a:srgbClr val="000000"/>
                </a:solidFill>
                <a:latin typeface="Calibri Light" panose="020F0302020204030204" pitchFamily="34" charset="0"/>
                <a:cs typeface="Calibri Light" panose="020F0302020204030204" pitchFamily="34" charset="0"/>
              </a:rPr>
              <a:t>Foto’s toevoegen …………………………………………………………………… 8</a:t>
            </a:r>
            <a:endPar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Foto’s bewerken ……………………………………………………………………. 9</a:t>
            </a:r>
          </a:p>
          <a:p>
            <a:pPr marR="0" lvl="0" algn="ctr" defTabSz="914400" rtl="0" eaLnBrk="1" fontAlgn="auto" latinLnBrk="0" hangingPunct="1">
              <a:lnSpc>
                <a:spcPct val="100000"/>
              </a:lnSpc>
              <a:spcBef>
                <a:spcPts val="0"/>
              </a:spcBef>
              <a:spcAft>
                <a:spcPts val="0"/>
              </a:spcAft>
              <a:buClrTx/>
              <a:buSzTx/>
              <a:tabLst/>
              <a:defRPr/>
            </a:pPr>
            <a:r>
              <a:rPr lang="nl-NL" sz="1200" dirty="0">
                <a:solidFill>
                  <a:srgbClr val="000000"/>
                </a:solidFill>
                <a:latin typeface="Calibri Light" panose="020F0302020204030204" pitchFamily="34" charset="0"/>
                <a:cs typeface="Calibri Light" panose="020F0302020204030204" pitchFamily="34" charset="0"/>
              </a:rPr>
              <a:t>Spreker of livemuziek ……………………………………………………………. 10</a:t>
            </a:r>
            <a:endPar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Foto’s of video toevoegen……………………………………………………..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Muziekkeuze voltooien ……………………………………………..…………. 12</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Calibri Light" panose="020F0302020204030204" pitchFamily="34" charset="0"/>
                <a:cs typeface="Calibri Light" panose="020F0302020204030204" pitchFamily="34" charset="0"/>
              </a:rPr>
              <a:t>Vraag en antwoord ………………………………………………………….…… 13</a:t>
            </a:r>
            <a:endParaRPr kumimoji="0" lang="nl-NL" sz="1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pic>
        <p:nvPicPr>
          <p:cNvPr id="6" name="Afbeelding 5" descr="Afbeelding met bloem, plant, bloemblaadje, paars&#10;&#10;Door AI gegenereerde inhoud is mogelijk onjuist.">
            <a:extLst>
              <a:ext uri="{FF2B5EF4-FFF2-40B4-BE49-F238E27FC236}">
                <a16:creationId xmlns:a16="http://schemas.microsoft.com/office/drawing/2014/main" id="{E860AC77-9185-E9E4-6446-AA6EEE40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559" y="1887523"/>
            <a:ext cx="5041900" cy="3200400"/>
          </a:xfrm>
          <a:prstGeom prst="rect">
            <a:avLst/>
          </a:prstGeom>
        </p:spPr>
      </p:pic>
    </p:spTree>
    <p:extLst>
      <p:ext uri="{BB962C8B-B14F-4D97-AF65-F5344CB8AC3E}">
        <p14:creationId xmlns:p14="http://schemas.microsoft.com/office/powerpoint/2010/main" val="130662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5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5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60">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618A18-7281-B5B5-6500-9FD63FF174E3}"/>
              </a:ext>
            </a:extLst>
          </p:cNvPr>
          <p:cNvSpPr>
            <a:spLocks noGrp="1"/>
          </p:cNvSpPr>
          <p:nvPr>
            <p:ph type="title"/>
          </p:nvPr>
        </p:nvSpPr>
        <p:spPr>
          <a:xfrm>
            <a:off x="1155651" y="912120"/>
            <a:ext cx="4911393" cy="700481"/>
          </a:xfrm>
        </p:spPr>
        <p:txBody>
          <a:bodyPr vert="horz" lIns="0" tIns="0" rIns="0" bIns="0" rtlCol="0" anchor="b">
            <a:normAutofit/>
          </a:bodyPr>
          <a:lstStyle/>
          <a:p>
            <a:r>
              <a:rPr lang="en-US" dirty="0"/>
              <a:t>Plechtigheid</a:t>
            </a:r>
          </a:p>
        </p:txBody>
      </p:sp>
      <p:sp>
        <p:nvSpPr>
          <p:cNvPr id="6" name="Tekstvak 5">
            <a:extLst>
              <a:ext uri="{FF2B5EF4-FFF2-40B4-BE49-F238E27FC236}">
                <a16:creationId xmlns:a16="http://schemas.microsoft.com/office/drawing/2014/main" id="{2BDC6A11-EC68-B3FE-93B2-5EDE61BE9984}"/>
              </a:ext>
            </a:extLst>
          </p:cNvPr>
          <p:cNvSpPr txBox="1"/>
          <p:nvPr/>
        </p:nvSpPr>
        <p:spPr>
          <a:xfrm>
            <a:off x="1104671" y="1865541"/>
            <a:ext cx="6048713" cy="659180"/>
          </a:xfrm>
          <a:prstGeom prst="rect">
            <a:avLst/>
          </a:prstGeom>
        </p:spPr>
        <p:txBody>
          <a:bodyPr vert="horz" lIns="0" tIns="0" rIns="0" bIns="0" rtlCol="0" anchor="t">
            <a:normAutofit fontScale="25000" lnSpcReduction="20000"/>
          </a:bodyPr>
          <a:lstStyle/>
          <a:p>
            <a:pPr>
              <a:lnSpc>
                <a:spcPct val="120000"/>
              </a:lnSpc>
              <a:spcAft>
                <a:spcPts val="600"/>
              </a:spcAft>
            </a:pPr>
            <a:endParaRPr lang="en-US" sz="1900" dirty="0">
              <a:latin typeface="Calibri" panose="020F0502020204030204" pitchFamily="34" charset="0"/>
              <a:cs typeface="Calibri" panose="020F0502020204030204" pitchFamily="34" charset="0"/>
            </a:endParaRPr>
          </a:p>
          <a:p>
            <a:pPr>
              <a:lnSpc>
                <a:spcPct val="120000"/>
              </a:lnSpc>
              <a:spcAft>
                <a:spcPts val="600"/>
              </a:spcAft>
            </a:pPr>
            <a:endParaRPr lang="en-US" sz="1900" dirty="0">
              <a:latin typeface="Calibri" panose="020F0502020204030204" pitchFamily="34" charset="0"/>
              <a:cs typeface="Calibri" panose="020F0502020204030204" pitchFamily="34" charset="0"/>
            </a:endParaRPr>
          </a:p>
          <a:p>
            <a:pPr>
              <a:lnSpc>
                <a:spcPct val="120000"/>
              </a:lnSpc>
              <a:spcAft>
                <a:spcPts val="600"/>
              </a:spcAft>
            </a:pPr>
            <a:endParaRPr lang="en-US" sz="1900" dirty="0">
              <a:latin typeface="Calibri" panose="020F0502020204030204" pitchFamily="34" charset="0"/>
              <a:cs typeface="Calibri" panose="020F0502020204030204" pitchFamily="34" charset="0"/>
            </a:endParaRPr>
          </a:p>
          <a:p>
            <a:pPr>
              <a:lnSpc>
                <a:spcPct val="120000"/>
              </a:lnSpc>
              <a:spcAft>
                <a:spcPts val="600"/>
              </a:spcAft>
            </a:pPr>
            <a:endParaRPr lang="en-US" sz="1900" dirty="0">
              <a:latin typeface="Calibri" panose="020F0502020204030204" pitchFamily="34" charset="0"/>
              <a:cs typeface="Calibri" panose="020F0502020204030204" pitchFamily="34" charset="0"/>
            </a:endParaRPr>
          </a:p>
          <a:p>
            <a:pPr>
              <a:lnSpc>
                <a:spcPct val="120000"/>
              </a:lnSpc>
              <a:spcAft>
                <a:spcPts val="600"/>
              </a:spcAft>
            </a:pPr>
            <a:endParaRPr lang="en-US" sz="1900" dirty="0">
              <a:latin typeface="Calibri" panose="020F0502020204030204" pitchFamily="34" charset="0"/>
              <a:cs typeface="Calibri" panose="020F0502020204030204" pitchFamily="34" charset="0"/>
            </a:endParaRPr>
          </a:p>
          <a:p>
            <a:pPr>
              <a:lnSpc>
                <a:spcPct val="120000"/>
              </a:lnSpc>
              <a:spcAft>
                <a:spcPts val="600"/>
              </a:spcAft>
            </a:pPr>
            <a:endParaRPr lang="en-US" sz="1600" dirty="0"/>
          </a:p>
          <a:p>
            <a:pPr>
              <a:lnSpc>
                <a:spcPct val="120000"/>
              </a:lnSpc>
              <a:spcAft>
                <a:spcPts val="600"/>
              </a:spcAft>
            </a:pPr>
            <a:r>
              <a:rPr lang="en-US" sz="1600" dirty="0"/>
              <a:t> </a:t>
            </a:r>
          </a:p>
        </p:txBody>
      </p:sp>
      <p:sp>
        <p:nvSpPr>
          <p:cNvPr id="78" name="Rectangle 62">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dianummer 2">
            <a:extLst>
              <a:ext uri="{FF2B5EF4-FFF2-40B4-BE49-F238E27FC236}">
                <a16:creationId xmlns:a16="http://schemas.microsoft.com/office/drawing/2014/main" id="{D076385B-794D-973F-8C0B-22A1F1A7E637}"/>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bg1"/>
                </a:solidFill>
              </a:rPr>
              <a:pPr>
                <a:spcAft>
                  <a:spcPts val="600"/>
                </a:spcAft>
              </a:pPr>
              <a:t>3</a:t>
            </a:fld>
            <a:endParaRPr lang="en-US">
              <a:solidFill>
                <a:schemeClr val="bg1"/>
              </a:solidFill>
            </a:endParaRPr>
          </a:p>
        </p:txBody>
      </p:sp>
      <p:sp>
        <p:nvSpPr>
          <p:cNvPr id="5" name="Tekstvak 4">
            <a:extLst>
              <a:ext uri="{FF2B5EF4-FFF2-40B4-BE49-F238E27FC236}">
                <a16:creationId xmlns:a16="http://schemas.microsoft.com/office/drawing/2014/main" id="{0BE4B997-04B7-B55C-488A-F520A920B077}"/>
              </a:ext>
            </a:extLst>
          </p:cNvPr>
          <p:cNvSpPr txBox="1"/>
          <p:nvPr/>
        </p:nvSpPr>
        <p:spPr>
          <a:xfrm>
            <a:off x="1104671" y="1937924"/>
            <a:ext cx="8153396" cy="3046988"/>
          </a:xfrm>
          <a:prstGeom prst="rect">
            <a:avLst/>
          </a:prstGeom>
          <a:noFill/>
        </p:spPr>
        <p:txBody>
          <a:bodyPr wrap="square" rtlCol="0">
            <a:spAutoFit/>
          </a:bodyPr>
          <a:lstStyle/>
          <a:p>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In</a:t>
            </a:r>
            <a:r>
              <a:rPr kumimoji="0" lang="nl-NL" sz="1200" b="1" i="0" u="none" strike="noStrike" kern="1200" cap="none" spc="-2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deze</a:t>
            </a:r>
            <a:r>
              <a:rPr kumimoji="0" lang="nl-NL" sz="1200" b="1" i="0" u="none" strike="noStrike" kern="1200" cap="none" spc="-15"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handleiding</a:t>
            </a:r>
            <a:r>
              <a:rPr kumimoji="0" lang="nl-NL" sz="1200" b="1" i="0" u="none" strike="noStrike" kern="1200" cap="none" spc="-5"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leggen</a:t>
            </a:r>
            <a:r>
              <a:rPr kumimoji="0" lang="nl-NL" sz="1200" b="1" i="0" u="none" strike="noStrike" kern="1200" cap="none" spc="-2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wij</a:t>
            </a:r>
            <a:r>
              <a:rPr kumimoji="0" lang="nl-NL" sz="1200" b="1" i="0" u="none" strike="noStrike" kern="1200" cap="none" spc="-1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u</a:t>
            </a:r>
            <a:r>
              <a:rPr kumimoji="0" lang="nl-NL" sz="1200" b="1" i="0" u="none" strike="noStrike" kern="1200" cap="none" spc="-4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stapsgewijs</a:t>
            </a:r>
            <a:r>
              <a:rPr kumimoji="0" lang="nl-NL" sz="1200" b="1" i="0" u="none" strike="noStrike" kern="1200" cap="none" spc="-5"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uit</a:t>
            </a:r>
            <a:r>
              <a:rPr kumimoji="0" lang="nl-NL" sz="1200" b="1" i="0" u="none" strike="noStrike" kern="1200" cap="none" spc="-1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hoe</a:t>
            </a:r>
            <a:r>
              <a:rPr kumimoji="0" lang="nl-NL" sz="1200" b="1" i="0" u="none" strike="noStrike" kern="1200" cap="none" spc="-35"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u</a:t>
            </a:r>
            <a:r>
              <a:rPr kumimoji="0" lang="nl-NL" sz="1200" b="1" i="0" u="none" strike="noStrike" kern="1200" cap="none" spc="-15"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lang="nl-NL" sz="1200" b="1" dirty="0">
                <a:solidFill>
                  <a:srgbClr val="000000"/>
                </a:solidFill>
                <a:latin typeface="Calibri" panose="020F0502020204030204" pitchFamily="34" charset="0"/>
                <a:ea typeface="Calibri" panose="020F0502020204030204" pitchFamily="34" charset="0"/>
              </a:rPr>
              <a:t>muziek en beeld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kunt</a:t>
            </a:r>
            <a:r>
              <a:rPr kumimoji="0" lang="nl-NL" sz="1200" b="1" i="0" u="none" strike="noStrike" kern="1200" cap="none" spc="-1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lang="nl-NL" sz="1200" b="1" dirty="0">
                <a:solidFill>
                  <a:srgbClr val="000000"/>
                </a:solidFill>
                <a:latin typeface="Calibri" panose="020F0502020204030204" pitchFamily="34" charset="0"/>
                <a:ea typeface="Calibri" panose="020F0502020204030204" pitchFamily="34" charset="0"/>
              </a:rPr>
              <a:t>aanleveren</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en beheren</a:t>
            </a:r>
            <a:r>
              <a:rPr kumimoji="0" lang="nl-NL" sz="1200" b="1" i="0" u="none" strike="noStrike" kern="1200" cap="none" spc="-2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via</a:t>
            </a:r>
            <a:r>
              <a:rPr kumimoji="0" lang="nl-NL" sz="1200" b="1" i="0" u="none" strike="noStrike" kern="1200" cap="none" spc="-2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Plechtigheid</a:t>
            </a:r>
            <a:r>
              <a:rPr kumimoji="0" lang="nl-NL" sz="1200" b="1" i="0" u="none" strike="noStrike" kern="1200" cap="none" spc="-45"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Online.</a:t>
            </a:r>
            <a:r>
              <a:rPr kumimoji="0" lang="nl-NL" sz="1200" b="1" i="0" u="none" strike="noStrike" kern="1200" cap="none" spc="-25"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endParaRPr kumimoji="0" lang="nl-NL"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Als het opdrachtformulier door de administratie is ontvangen, dan wordt er een account aangemaakt. U als uitvaartverzorger ontvangt van een unieke, persoonlijke link met inloggegevens. Deze link ontvangt u op het bij ons bekende (centrale) bedrijfse-mailadres. Via de link kunt u inloggen en heeft u toegang tot de betreffende plechtigheid. </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Indien van toepassing kunt u de e-mail met inloggegevens doorsturen naar de opdrachtgever/familie, zodat zij zelf muziek en beeld kunnen uploaden. </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Via de link kan er steeds worden ingelogd om muziek of beeldmateriaal te wijzigen. Wijzigingen zijn mogelijk tot 12:00 uur op de dag voorafgaand aan de plechtigheid. Bij een plechtigheid op maandag sluit het systeem op zaterdag 12:00 uur. </a:t>
            </a:r>
          </a:p>
          <a:p>
            <a:endParaRPr lang="nl-NL" sz="1200" dirty="0">
              <a:latin typeface="Calibri" panose="020F0502020204030204" pitchFamily="34" charset="0"/>
              <a:cs typeface="Calibri" panose="020F0502020204030204" pitchFamily="34" charset="0"/>
            </a:endParaRPr>
          </a:p>
          <a:p>
            <a:endParaRPr lang="nl-NL" sz="1200" dirty="0">
              <a:latin typeface="Calibri" panose="020F0502020204030204" pitchFamily="34" charset="0"/>
              <a:cs typeface="Calibri" panose="020F0502020204030204" pitchFamily="34" charset="0"/>
            </a:endParaRPr>
          </a:p>
          <a:p>
            <a:endParaRPr lang="nl-NL" sz="1200" dirty="0">
              <a:latin typeface="Calibri" panose="020F0502020204030204" pitchFamily="34" charset="0"/>
              <a:cs typeface="Calibri" panose="020F0502020204030204" pitchFamily="34" charset="0"/>
            </a:endParaRPr>
          </a:p>
          <a:p>
            <a:endParaRPr lang="nl-NL" sz="1200" dirty="0">
              <a:latin typeface="Calibri" panose="020F0502020204030204" pitchFamily="34" charset="0"/>
              <a:cs typeface="Calibri" panose="020F0502020204030204" pitchFamily="34" charset="0"/>
            </a:endParaRPr>
          </a:p>
          <a:p>
            <a:endParaRPr lang="nl-NL"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129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9465B-615D-D978-891C-D5B33E2A40ED}"/>
              </a:ext>
            </a:extLst>
          </p:cNvPr>
          <p:cNvSpPr>
            <a:spLocks noGrp="1"/>
          </p:cNvSpPr>
          <p:nvPr>
            <p:ph type="title"/>
          </p:nvPr>
        </p:nvSpPr>
        <p:spPr>
          <a:xfrm>
            <a:off x="1234860" y="926872"/>
            <a:ext cx="8753912" cy="562217"/>
          </a:xfrm>
        </p:spPr>
        <p:txBody>
          <a:bodyPr/>
          <a:lstStyle/>
          <a:p>
            <a:r>
              <a:rPr lang="nl-NL" dirty="0"/>
              <a:t>Plechtigheid vormgeven</a:t>
            </a:r>
          </a:p>
        </p:txBody>
      </p:sp>
      <p:sp>
        <p:nvSpPr>
          <p:cNvPr id="3" name="Tijdelijke aanduiding voor dianummer 2">
            <a:extLst>
              <a:ext uri="{FF2B5EF4-FFF2-40B4-BE49-F238E27FC236}">
                <a16:creationId xmlns:a16="http://schemas.microsoft.com/office/drawing/2014/main" id="{0B2DB586-C8CE-54B8-B40A-1EE8C6CC7F0D}"/>
              </a:ext>
            </a:extLst>
          </p:cNvPr>
          <p:cNvSpPr>
            <a:spLocks noGrp="1"/>
          </p:cNvSpPr>
          <p:nvPr>
            <p:ph type="sldNum" sz="quarter" idx="12"/>
          </p:nvPr>
        </p:nvSpPr>
        <p:spPr/>
        <p:txBody>
          <a:bodyPr/>
          <a:lstStyle/>
          <a:p>
            <a:fld id="{C01389E6-C847-4AD0-B56D-D205B2EAB1EE}" type="slidenum">
              <a:rPr lang="en-US" smtClean="0"/>
              <a:t>4</a:t>
            </a:fld>
            <a:endParaRPr lang="en-US"/>
          </a:p>
        </p:txBody>
      </p:sp>
      <p:sp>
        <p:nvSpPr>
          <p:cNvPr id="6" name="Tekstvak 5">
            <a:extLst>
              <a:ext uri="{FF2B5EF4-FFF2-40B4-BE49-F238E27FC236}">
                <a16:creationId xmlns:a16="http://schemas.microsoft.com/office/drawing/2014/main" id="{27D06ECA-60E3-BBD6-BA17-25B04CD6A986}"/>
              </a:ext>
            </a:extLst>
          </p:cNvPr>
          <p:cNvSpPr txBox="1"/>
          <p:nvPr/>
        </p:nvSpPr>
        <p:spPr>
          <a:xfrm>
            <a:off x="8086987" y="2346437"/>
            <a:ext cx="2940123" cy="2123658"/>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Klik op </a:t>
            </a:r>
            <a:r>
              <a:rPr lang="nl-NL" sz="1200" b="1" dirty="0">
                <a:latin typeface="Calibri" panose="020F0502020204030204" pitchFamily="34" charset="0"/>
                <a:cs typeface="Calibri" panose="020F0502020204030204" pitchFamily="34" charset="0"/>
              </a:rPr>
              <a:t>Algemene foto </a:t>
            </a:r>
            <a:r>
              <a:rPr lang="nl-NL" sz="1200" dirty="0">
                <a:latin typeface="Calibri" panose="020F0502020204030204" pitchFamily="34" charset="0"/>
                <a:cs typeface="Calibri" panose="020F0502020204030204" pitchFamily="34" charset="0"/>
              </a:rPr>
              <a:t>om één hoofdfoto te selecteren. Deze foto komt telkens terug als er bij een onderdeel geen foto’s of video’s zijn toegevoegd (zie pagina 5).  </a:t>
            </a:r>
          </a:p>
          <a:p>
            <a:endParaRPr lang="nl-NL" sz="1200" b="1"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Kies bij </a:t>
            </a:r>
            <a:r>
              <a:rPr lang="nl-NL" sz="1200" b="1" dirty="0">
                <a:latin typeface="Calibri" panose="020F0502020204030204" pitchFamily="34" charset="0"/>
                <a:cs typeface="Calibri" panose="020F0502020204030204" pitchFamily="34" charset="0"/>
              </a:rPr>
              <a:t>Achtergrond foto’s </a:t>
            </a:r>
            <a:r>
              <a:rPr lang="nl-NL" sz="1200" dirty="0">
                <a:latin typeface="Calibri" panose="020F0502020204030204" pitchFamily="34" charset="0"/>
                <a:cs typeface="Calibri" panose="020F0502020204030204" pitchFamily="34" charset="0"/>
              </a:rPr>
              <a:t>een gewenste achtergrond. Deze instelling heeft effect op alle foto’s. </a:t>
            </a:r>
          </a:p>
          <a:p>
            <a:endParaRPr lang="nl-NL" sz="1200" b="1"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Klik op </a:t>
            </a:r>
            <a:r>
              <a:rPr lang="nl-NL" sz="1200" b="1" dirty="0">
                <a:latin typeface="Calibri" panose="020F0502020204030204" pitchFamily="34" charset="0"/>
                <a:cs typeface="Calibri" panose="020F0502020204030204" pitchFamily="34" charset="0"/>
              </a:rPr>
              <a:t>Toevoegen </a:t>
            </a:r>
            <a:r>
              <a:rPr lang="nl-NL" sz="1200" dirty="0">
                <a:latin typeface="Calibri" panose="020F0502020204030204" pitchFamily="34" charset="0"/>
                <a:cs typeface="Calibri" panose="020F0502020204030204" pitchFamily="34" charset="0"/>
              </a:rPr>
              <a:t>om een muziekstuk, spreker, livemuziek of video te selecteren. </a:t>
            </a:r>
          </a:p>
        </p:txBody>
      </p:sp>
      <p:sp>
        <p:nvSpPr>
          <p:cNvPr id="7" name="Tekstvak 6">
            <a:extLst>
              <a:ext uri="{FF2B5EF4-FFF2-40B4-BE49-F238E27FC236}">
                <a16:creationId xmlns:a16="http://schemas.microsoft.com/office/drawing/2014/main" id="{C2054720-ADB0-A81F-D9A6-53A10C819F77}"/>
              </a:ext>
            </a:extLst>
          </p:cNvPr>
          <p:cNvSpPr txBox="1"/>
          <p:nvPr/>
        </p:nvSpPr>
        <p:spPr>
          <a:xfrm>
            <a:off x="1164890" y="1628517"/>
            <a:ext cx="8649855"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Binnen dit venster kunt u de plechtigheid vormgeven en elk onderdeel (muziek, spreker, video, livemuziek) toevoegen. </a:t>
            </a:r>
          </a:p>
        </p:txBody>
      </p:sp>
      <p:cxnSp>
        <p:nvCxnSpPr>
          <p:cNvPr id="9" name="Rechte verbindingslijn 8">
            <a:extLst>
              <a:ext uri="{FF2B5EF4-FFF2-40B4-BE49-F238E27FC236}">
                <a16:creationId xmlns:a16="http://schemas.microsoft.com/office/drawing/2014/main" id="{AEC9ECDA-F63F-36D2-D576-4372F680D414}"/>
              </a:ext>
            </a:extLst>
          </p:cNvPr>
          <p:cNvCxnSpPr>
            <a:cxnSpLocks/>
          </p:cNvCxnSpPr>
          <p:nvPr/>
        </p:nvCxnSpPr>
        <p:spPr>
          <a:xfrm>
            <a:off x="8200129" y="2237071"/>
            <a:ext cx="2713837"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AD0C6D75-65D3-C530-F9B2-1229CA1B592B}"/>
              </a:ext>
            </a:extLst>
          </p:cNvPr>
          <p:cNvPicPr>
            <a:picLocks noChangeAspect="1"/>
          </p:cNvPicPr>
          <p:nvPr/>
        </p:nvPicPr>
        <p:blipFill>
          <a:blip r:embed="rId2"/>
          <a:stretch>
            <a:fillRect/>
          </a:stretch>
        </p:blipFill>
        <p:spPr>
          <a:xfrm>
            <a:off x="1164891" y="2166415"/>
            <a:ext cx="6922096" cy="2525169"/>
          </a:xfrm>
          <a:prstGeom prst="rect">
            <a:avLst/>
          </a:prstGeom>
        </p:spPr>
      </p:pic>
    </p:spTree>
    <p:extLst>
      <p:ext uri="{BB962C8B-B14F-4D97-AF65-F5344CB8AC3E}">
        <p14:creationId xmlns:p14="http://schemas.microsoft.com/office/powerpoint/2010/main" val="152731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4649A-66DF-06F3-A2D8-661AF0073FA3}"/>
              </a:ext>
            </a:extLst>
          </p:cNvPr>
          <p:cNvSpPr>
            <a:spLocks noGrp="1"/>
          </p:cNvSpPr>
          <p:nvPr>
            <p:ph type="ctrTitle"/>
          </p:nvPr>
        </p:nvSpPr>
        <p:spPr>
          <a:xfrm>
            <a:off x="1452082" y="786214"/>
            <a:ext cx="9144000" cy="674442"/>
          </a:xfrm>
        </p:spPr>
        <p:txBody>
          <a:bodyPr/>
          <a:lstStyle/>
          <a:p>
            <a:pPr algn="l"/>
            <a:r>
              <a:rPr lang="nl-NL"/>
              <a:t>Algemene foto </a:t>
            </a:r>
            <a:endParaRPr lang="nl-NL" dirty="0"/>
          </a:p>
        </p:txBody>
      </p:sp>
      <p:sp>
        <p:nvSpPr>
          <p:cNvPr id="4" name="Tekstvak 3">
            <a:extLst>
              <a:ext uri="{FF2B5EF4-FFF2-40B4-BE49-F238E27FC236}">
                <a16:creationId xmlns:a16="http://schemas.microsoft.com/office/drawing/2014/main" id="{AB622401-08A8-0814-6B9A-B5856C462CD0}"/>
              </a:ext>
            </a:extLst>
          </p:cNvPr>
          <p:cNvSpPr txBox="1"/>
          <p:nvPr/>
        </p:nvSpPr>
        <p:spPr>
          <a:xfrm>
            <a:off x="1452082" y="1632247"/>
            <a:ext cx="9828367"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U kunt een foto uploaden, of afbeelding uit het systeem selecteren.   </a:t>
            </a:r>
          </a:p>
        </p:txBody>
      </p:sp>
      <p:sp>
        <p:nvSpPr>
          <p:cNvPr id="36" name="Tekstvak 35">
            <a:extLst>
              <a:ext uri="{FF2B5EF4-FFF2-40B4-BE49-F238E27FC236}">
                <a16:creationId xmlns:a16="http://schemas.microsoft.com/office/drawing/2014/main" id="{EE9CA6E7-A0DC-F4A7-2350-D88D414217FF}"/>
              </a:ext>
            </a:extLst>
          </p:cNvPr>
          <p:cNvSpPr txBox="1"/>
          <p:nvPr/>
        </p:nvSpPr>
        <p:spPr>
          <a:xfrm>
            <a:off x="7852882" y="2705725"/>
            <a:ext cx="2829362" cy="1754326"/>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Klik op de regel van </a:t>
            </a:r>
            <a:r>
              <a:rPr lang="nl-NL" sz="1200" b="1" dirty="0">
                <a:latin typeface="Calibri" panose="020F0502020204030204" pitchFamily="34" charset="0"/>
                <a:cs typeface="Calibri" panose="020F0502020204030204" pitchFamily="34" charset="0"/>
              </a:rPr>
              <a:t>Algemene foto </a:t>
            </a:r>
            <a:r>
              <a:rPr lang="nl-NL" sz="1200" dirty="0">
                <a:latin typeface="Calibri" panose="020F0502020204030204" pitchFamily="34" charset="0"/>
                <a:cs typeface="Calibri" panose="020F0502020204030204" pitchFamily="34" charset="0"/>
              </a:rPr>
              <a:t>&gt;</a:t>
            </a:r>
            <a:r>
              <a:rPr lang="nl-NL" sz="1200" b="1" dirty="0">
                <a:latin typeface="Calibri" panose="020F0502020204030204" pitchFamily="34" charset="0"/>
                <a:cs typeface="Calibri" panose="020F0502020204030204" pitchFamily="34" charset="0"/>
              </a:rPr>
              <a:t> Foto</a:t>
            </a:r>
            <a:r>
              <a:rPr lang="nl-NL" sz="1200" dirty="0">
                <a:latin typeface="Calibri" panose="020F0502020204030204" pitchFamily="34" charset="0"/>
                <a:cs typeface="Calibri" panose="020F0502020204030204" pitchFamily="34" charset="0"/>
              </a:rPr>
              <a:t> </a:t>
            </a:r>
            <a:r>
              <a:rPr lang="nl-NL" sz="1200" b="1" dirty="0">
                <a:latin typeface="Calibri" panose="020F0502020204030204" pitchFamily="34" charset="0"/>
                <a:cs typeface="Calibri" panose="020F0502020204030204" pitchFamily="34" charset="0"/>
              </a:rPr>
              <a:t>toevoegen </a:t>
            </a:r>
            <a:r>
              <a:rPr lang="nl-NL" sz="1200" dirty="0">
                <a:latin typeface="Calibri" panose="020F0502020204030204" pitchFamily="34" charset="0"/>
                <a:cs typeface="Calibri" panose="020F0502020204030204" pitchFamily="34" charset="0"/>
              </a:rPr>
              <a:t>&gt; </a:t>
            </a:r>
            <a:r>
              <a:rPr lang="nl-NL" sz="1200" b="1" dirty="0">
                <a:latin typeface="Calibri" panose="020F0502020204030204" pitchFamily="34" charset="0"/>
                <a:cs typeface="Calibri" panose="020F0502020204030204" pitchFamily="34" charset="0"/>
              </a:rPr>
              <a:t>Achtergrond met inzet foto. </a:t>
            </a:r>
          </a:p>
          <a:p>
            <a:endParaRPr lang="nl-NL" sz="1200" b="1"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Selecteer een afbeelding en voeg een tekst toe bij </a:t>
            </a:r>
            <a:r>
              <a:rPr lang="nl-NL" sz="1200" b="1" dirty="0">
                <a:latin typeface="Calibri" panose="020F0502020204030204" pitchFamily="34" charset="0"/>
                <a:cs typeface="Calibri" panose="020F0502020204030204" pitchFamily="34" charset="0"/>
              </a:rPr>
              <a:t>Overledene naam </a:t>
            </a:r>
            <a:r>
              <a:rPr lang="nl-NL" sz="1200" dirty="0">
                <a:latin typeface="Calibri" panose="020F0502020204030204" pitchFamily="34" charset="0"/>
                <a:cs typeface="Calibri" panose="020F0502020204030204" pitchFamily="34" charset="0"/>
              </a:rPr>
              <a:t>of </a:t>
            </a:r>
            <a:r>
              <a:rPr lang="nl-NL" sz="1200" b="1" dirty="0">
                <a:latin typeface="Calibri" panose="020F0502020204030204" pitchFamily="34" charset="0"/>
                <a:cs typeface="Calibri" panose="020F0502020204030204" pitchFamily="34" charset="0"/>
              </a:rPr>
              <a:t>Subregel</a:t>
            </a:r>
            <a:r>
              <a:rPr lang="nl-NL" sz="1200" dirty="0">
                <a:latin typeface="Calibri" panose="020F0502020204030204" pitchFamily="34" charset="0"/>
                <a:cs typeface="Calibri" panose="020F0502020204030204" pitchFamily="34" charset="0"/>
              </a:rPr>
              <a:t>. </a:t>
            </a:r>
            <a:r>
              <a:rPr lang="nl-NL" sz="1200" b="1" dirty="0">
                <a:latin typeface="Calibri" panose="020F0502020204030204" pitchFamily="34" charset="0"/>
                <a:cs typeface="Calibri" panose="020F0502020204030204" pitchFamily="34" charset="0"/>
              </a:rPr>
              <a:t> </a:t>
            </a:r>
          </a:p>
          <a:p>
            <a:endParaRPr lang="nl-NL" sz="1200" b="1"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U kunt binnen de afbeelding ook een foto toevoegen via </a:t>
            </a:r>
            <a:r>
              <a:rPr lang="nl-NL" sz="1200" b="1" dirty="0">
                <a:latin typeface="Calibri" panose="020F0502020204030204" pitchFamily="34" charset="0"/>
                <a:cs typeface="Calibri" panose="020F0502020204030204" pitchFamily="34" charset="0"/>
              </a:rPr>
              <a:t>Inzet foto</a:t>
            </a:r>
            <a:r>
              <a:rPr lang="nl-NL" sz="1200" dirty="0">
                <a:latin typeface="Calibri" panose="020F0502020204030204" pitchFamily="34" charset="0"/>
                <a:cs typeface="Calibri" panose="020F0502020204030204" pitchFamily="34" charset="0"/>
              </a:rPr>
              <a:t>.  </a:t>
            </a:r>
          </a:p>
        </p:txBody>
      </p:sp>
      <p:pic>
        <p:nvPicPr>
          <p:cNvPr id="120" name="Afbeelding 119">
            <a:extLst>
              <a:ext uri="{FF2B5EF4-FFF2-40B4-BE49-F238E27FC236}">
                <a16:creationId xmlns:a16="http://schemas.microsoft.com/office/drawing/2014/main" id="{2991E9B1-1F12-FBEB-9010-7A94AD1D48F1}"/>
              </a:ext>
            </a:extLst>
          </p:cNvPr>
          <p:cNvPicPr>
            <a:picLocks noChangeAspect="1"/>
          </p:cNvPicPr>
          <p:nvPr/>
        </p:nvPicPr>
        <p:blipFill>
          <a:blip r:embed="rId2"/>
          <a:stretch>
            <a:fillRect/>
          </a:stretch>
        </p:blipFill>
        <p:spPr>
          <a:xfrm>
            <a:off x="1353109" y="1974492"/>
            <a:ext cx="6331696" cy="3913561"/>
          </a:xfrm>
          <a:prstGeom prst="rect">
            <a:avLst/>
          </a:prstGeom>
        </p:spPr>
      </p:pic>
      <p:cxnSp>
        <p:nvCxnSpPr>
          <p:cNvPr id="129" name="Rechte verbindingslijn 128">
            <a:extLst>
              <a:ext uri="{FF2B5EF4-FFF2-40B4-BE49-F238E27FC236}">
                <a16:creationId xmlns:a16="http://schemas.microsoft.com/office/drawing/2014/main" id="{70E25ADA-2C91-E8E7-7FDD-F0BFD3F50F43}"/>
              </a:ext>
            </a:extLst>
          </p:cNvPr>
          <p:cNvCxnSpPr>
            <a:cxnSpLocks/>
          </p:cNvCxnSpPr>
          <p:nvPr/>
        </p:nvCxnSpPr>
        <p:spPr>
          <a:xfrm>
            <a:off x="7922788" y="2510269"/>
            <a:ext cx="275945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jdelijke aanduiding voor dianummer 2">
            <a:extLst>
              <a:ext uri="{FF2B5EF4-FFF2-40B4-BE49-F238E27FC236}">
                <a16:creationId xmlns:a16="http://schemas.microsoft.com/office/drawing/2014/main" id="{C928820D-CD73-8CDC-E2AE-3231A4B1D8BB}"/>
              </a:ext>
            </a:extLst>
          </p:cNvPr>
          <p:cNvSpPr>
            <a:spLocks noGrp="1"/>
          </p:cNvSpPr>
          <p:nvPr>
            <p:ph type="sldNum" sz="quarter" idx="12"/>
          </p:nvPr>
        </p:nvSpPr>
        <p:spPr>
          <a:xfrm>
            <a:off x="11667744" y="6409944"/>
            <a:ext cx="438912" cy="448056"/>
          </a:xfrm>
        </p:spPr>
        <p:txBody>
          <a:bodyPr/>
          <a:lstStyle/>
          <a:p>
            <a:fld id="{C01389E6-C847-4AD0-B56D-D205B2EAB1EE}" type="slidenum">
              <a:rPr lang="en-US" smtClean="0"/>
              <a:t>5</a:t>
            </a:fld>
            <a:endParaRPr lang="en-US" dirty="0"/>
          </a:p>
        </p:txBody>
      </p:sp>
    </p:spTree>
    <p:extLst>
      <p:ext uri="{BB962C8B-B14F-4D97-AF65-F5344CB8AC3E}">
        <p14:creationId xmlns:p14="http://schemas.microsoft.com/office/powerpoint/2010/main" val="428083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4851D-0405-C24B-07E8-F53EA1AD34AA}"/>
              </a:ext>
            </a:extLst>
          </p:cNvPr>
          <p:cNvSpPr>
            <a:spLocks noGrp="1"/>
          </p:cNvSpPr>
          <p:nvPr>
            <p:ph type="title"/>
          </p:nvPr>
        </p:nvSpPr>
        <p:spPr>
          <a:xfrm>
            <a:off x="1371600" y="795528"/>
            <a:ext cx="10241280" cy="562217"/>
          </a:xfrm>
        </p:spPr>
        <p:txBody>
          <a:bodyPr/>
          <a:lstStyle/>
          <a:p>
            <a:r>
              <a:rPr lang="nl-NL" dirty="0"/>
              <a:t>Muziek toevoegen</a:t>
            </a:r>
          </a:p>
        </p:txBody>
      </p:sp>
      <p:sp>
        <p:nvSpPr>
          <p:cNvPr id="3" name="Tijdelijke aanduiding voor dianummer 2">
            <a:extLst>
              <a:ext uri="{FF2B5EF4-FFF2-40B4-BE49-F238E27FC236}">
                <a16:creationId xmlns:a16="http://schemas.microsoft.com/office/drawing/2014/main" id="{51AD9836-7012-B725-5A45-A94D2B151466}"/>
              </a:ext>
            </a:extLst>
          </p:cNvPr>
          <p:cNvSpPr>
            <a:spLocks noGrp="1"/>
          </p:cNvSpPr>
          <p:nvPr>
            <p:ph type="sldNum" sz="quarter" idx="12"/>
          </p:nvPr>
        </p:nvSpPr>
        <p:spPr/>
        <p:txBody>
          <a:bodyPr/>
          <a:lstStyle/>
          <a:p>
            <a:fld id="{C01389E6-C847-4AD0-B56D-D205B2EAB1EE}" type="slidenum">
              <a:rPr lang="en-US" smtClean="0"/>
              <a:t>6</a:t>
            </a:fld>
            <a:endParaRPr lang="en-US" dirty="0"/>
          </a:p>
        </p:txBody>
      </p:sp>
      <p:sp>
        <p:nvSpPr>
          <p:cNvPr id="4" name="Tekstvak 3">
            <a:extLst>
              <a:ext uri="{FF2B5EF4-FFF2-40B4-BE49-F238E27FC236}">
                <a16:creationId xmlns:a16="http://schemas.microsoft.com/office/drawing/2014/main" id="{9D65E8F7-3C9B-90A0-F940-4DAF0EC27FEC}"/>
              </a:ext>
            </a:extLst>
          </p:cNvPr>
          <p:cNvSpPr txBox="1"/>
          <p:nvPr/>
        </p:nvSpPr>
        <p:spPr>
          <a:xfrm>
            <a:off x="7176440" y="2698295"/>
            <a:ext cx="3029265" cy="2677656"/>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Na het aanklikken </a:t>
            </a:r>
            <a:r>
              <a:rPr lang="nl-NL" sz="1200" b="1" dirty="0">
                <a:latin typeface="Calibri" panose="020F0502020204030204" pitchFamily="34" charset="0"/>
                <a:cs typeface="Calibri" panose="020F0502020204030204" pitchFamily="34" charset="0"/>
              </a:rPr>
              <a:t>Toevoegen </a:t>
            </a:r>
            <a:r>
              <a:rPr lang="nl-NL" sz="1200" dirty="0">
                <a:latin typeface="Calibri" panose="020F0502020204030204" pitchFamily="34" charset="0"/>
                <a:cs typeface="Calibri" panose="020F0502020204030204" pitchFamily="34" charset="0"/>
              </a:rPr>
              <a:t>&gt; </a:t>
            </a:r>
            <a:r>
              <a:rPr lang="nl-NL" sz="1200" b="1" dirty="0">
                <a:latin typeface="Calibri" panose="020F0502020204030204" pitchFamily="34" charset="0"/>
                <a:cs typeface="Calibri" panose="020F0502020204030204" pitchFamily="34" charset="0"/>
              </a:rPr>
              <a:t>Muziekstuk</a:t>
            </a:r>
            <a:r>
              <a:rPr lang="nl-NL" sz="1200" dirty="0">
                <a:latin typeface="Calibri" panose="020F0502020204030204" pitchFamily="34" charset="0"/>
                <a:cs typeface="Calibri" panose="020F0502020204030204" pitchFamily="34" charset="0"/>
              </a:rPr>
              <a:t>, opent het venster van het muziekboek. </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Hier kunt u muziekstukken zoeken, een fragment beluisteren en het muziekstuk via het plusteken toevoegen aan de plechtigheid. </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Via </a:t>
            </a:r>
            <a:r>
              <a:rPr lang="nl-NL" sz="1200" b="1" dirty="0">
                <a:latin typeface="Calibri" panose="020F0502020204030204" pitchFamily="34" charset="0"/>
                <a:cs typeface="Calibri" panose="020F0502020204030204" pitchFamily="34" charset="0"/>
              </a:rPr>
              <a:t>Upload bestanden</a:t>
            </a:r>
            <a:r>
              <a:rPr lang="nl-NL" sz="1200" dirty="0">
                <a:latin typeface="Calibri" panose="020F0502020204030204" pitchFamily="34" charset="0"/>
                <a:cs typeface="Calibri" panose="020F0502020204030204" pitchFamily="34" charset="0"/>
              </a:rPr>
              <a:t> kunt u zelf muziekbestanden uploaden.  </a:t>
            </a:r>
          </a:p>
          <a:p>
            <a:endParaRPr lang="nl-NL"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Bestandsformaat: </a:t>
            </a: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MP3, AAC, WAV, 3GPP, MP4, MPEG, WAV, M4A, WMA.</a:t>
            </a:r>
            <a:endParaRPr lang="nl-NL"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nl-NL"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Maximale grootte: 100 M</a:t>
            </a:r>
            <a:r>
              <a:rPr lang="nl-NL"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a:t>
            </a:r>
            <a:r>
              <a:rPr lang="nl-NL"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1200" dirty="0">
              <a:latin typeface="Calibri" panose="020F0502020204030204" pitchFamily="34" charset="0"/>
              <a:cs typeface="Calibri" panose="020F0502020204030204" pitchFamily="34" charset="0"/>
            </a:endParaRPr>
          </a:p>
        </p:txBody>
      </p:sp>
      <p:cxnSp>
        <p:nvCxnSpPr>
          <p:cNvPr id="11" name="Rechte verbindingslijn 10">
            <a:extLst>
              <a:ext uri="{FF2B5EF4-FFF2-40B4-BE49-F238E27FC236}">
                <a16:creationId xmlns:a16="http://schemas.microsoft.com/office/drawing/2014/main" id="{15E4B62E-4157-363A-464B-0ED1BEBD2C60}"/>
              </a:ext>
            </a:extLst>
          </p:cNvPr>
          <p:cNvCxnSpPr>
            <a:cxnSpLocks/>
          </p:cNvCxnSpPr>
          <p:nvPr/>
        </p:nvCxnSpPr>
        <p:spPr>
          <a:xfrm>
            <a:off x="7176440" y="2441903"/>
            <a:ext cx="275945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4B538F0A-E748-96D7-CABC-37C0FDB0A111}"/>
              </a:ext>
            </a:extLst>
          </p:cNvPr>
          <p:cNvSpPr txBox="1"/>
          <p:nvPr/>
        </p:nvSpPr>
        <p:spPr>
          <a:xfrm>
            <a:off x="1371600" y="1533730"/>
            <a:ext cx="5012945"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Maak een keuze uit het muziekboek, of voeg een muziekstukken toe. </a:t>
            </a:r>
          </a:p>
        </p:txBody>
      </p:sp>
      <p:pic>
        <p:nvPicPr>
          <p:cNvPr id="10" name="Afbeelding 9">
            <a:extLst>
              <a:ext uri="{FF2B5EF4-FFF2-40B4-BE49-F238E27FC236}">
                <a16:creationId xmlns:a16="http://schemas.microsoft.com/office/drawing/2014/main" id="{432DE811-FD1E-DC23-B57D-6BD03546EBF7}"/>
              </a:ext>
            </a:extLst>
          </p:cNvPr>
          <p:cNvPicPr>
            <a:picLocks noChangeAspect="1"/>
          </p:cNvPicPr>
          <p:nvPr/>
        </p:nvPicPr>
        <p:blipFill>
          <a:blip r:embed="rId2"/>
          <a:srcRect t="1" r="1912" b="31805"/>
          <a:stretch/>
        </p:blipFill>
        <p:spPr>
          <a:xfrm>
            <a:off x="1371600" y="1917233"/>
            <a:ext cx="5303704" cy="3586260"/>
          </a:xfrm>
          <a:prstGeom prst="rect">
            <a:avLst/>
          </a:prstGeom>
        </p:spPr>
      </p:pic>
    </p:spTree>
    <p:extLst>
      <p:ext uri="{BB962C8B-B14F-4D97-AF65-F5344CB8AC3E}">
        <p14:creationId xmlns:p14="http://schemas.microsoft.com/office/powerpoint/2010/main" val="246163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1CCBE-2BE5-2EF1-0693-06B52C54BEDF}"/>
              </a:ext>
            </a:extLst>
          </p:cNvPr>
          <p:cNvSpPr>
            <a:spLocks noGrp="1"/>
          </p:cNvSpPr>
          <p:nvPr>
            <p:ph type="title"/>
          </p:nvPr>
        </p:nvSpPr>
        <p:spPr>
          <a:xfrm>
            <a:off x="1426464" y="983437"/>
            <a:ext cx="10241280" cy="543745"/>
          </a:xfrm>
        </p:spPr>
        <p:txBody>
          <a:bodyPr>
            <a:normAutofit fontScale="90000"/>
          </a:bodyPr>
          <a:lstStyle/>
          <a:p>
            <a:r>
              <a:rPr lang="nl-NL" dirty="0"/>
              <a:t>Muziek bewerken</a:t>
            </a:r>
          </a:p>
        </p:txBody>
      </p:sp>
      <p:sp>
        <p:nvSpPr>
          <p:cNvPr id="3" name="Tijdelijke aanduiding voor dianummer 2">
            <a:extLst>
              <a:ext uri="{FF2B5EF4-FFF2-40B4-BE49-F238E27FC236}">
                <a16:creationId xmlns:a16="http://schemas.microsoft.com/office/drawing/2014/main" id="{543A03B4-A2C2-96C0-D30E-E9C5439A7191}"/>
              </a:ext>
            </a:extLst>
          </p:cNvPr>
          <p:cNvSpPr>
            <a:spLocks noGrp="1"/>
          </p:cNvSpPr>
          <p:nvPr>
            <p:ph type="sldNum" sz="quarter" idx="12"/>
          </p:nvPr>
        </p:nvSpPr>
        <p:spPr/>
        <p:txBody>
          <a:bodyPr/>
          <a:lstStyle/>
          <a:p>
            <a:fld id="{C01389E6-C847-4AD0-B56D-D205B2EAB1EE}" type="slidenum">
              <a:rPr lang="en-US" smtClean="0"/>
              <a:t>7</a:t>
            </a:fld>
            <a:endParaRPr lang="en-US"/>
          </a:p>
        </p:txBody>
      </p:sp>
      <p:pic>
        <p:nvPicPr>
          <p:cNvPr id="5" name="Afbeelding 4">
            <a:extLst>
              <a:ext uri="{FF2B5EF4-FFF2-40B4-BE49-F238E27FC236}">
                <a16:creationId xmlns:a16="http://schemas.microsoft.com/office/drawing/2014/main" id="{D86CCC79-7678-9987-9184-52B56EFCED60}"/>
              </a:ext>
            </a:extLst>
          </p:cNvPr>
          <p:cNvPicPr>
            <a:picLocks noChangeAspect="1"/>
          </p:cNvPicPr>
          <p:nvPr/>
        </p:nvPicPr>
        <p:blipFill>
          <a:blip r:embed="rId2"/>
          <a:stretch>
            <a:fillRect/>
          </a:stretch>
        </p:blipFill>
        <p:spPr>
          <a:xfrm>
            <a:off x="1371600" y="2169576"/>
            <a:ext cx="6505662" cy="3198881"/>
          </a:xfrm>
          <a:prstGeom prst="rect">
            <a:avLst/>
          </a:prstGeom>
        </p:spPr>
      </p:pic>
      <p:sp>
        <p:nvSpPr>
          <p:cNvPr id="8" name="Tekstvak 7">
            <a:extLst>
              <a:ext uri="{FF2B5EF4-FFF2-40B4-BE49-F238E27FC236}">
                <a16:creationId xmlns:a16="http://schemas.microsoft.com/office/drawing/2014/main" id="{820E6E98-20C7-E38F-A43C-1A6928235527}"/>
              </a:ext>
            </a:extLst>
          </p:cNvPr>
          <p:cNvSpPr txBox="1"/>
          <p:nvPr/>
        </p:nvSpPr>
        <p:spPr>
          <a:xfrm>
            <a:off x="1371600" y="1801208"/>
            <a:ext cx="7243894"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Als een muziekstuk is toegevoegd dan is het mogelijk om deze te bewerken. </a:t>
            </a:r>
          </a:p>
        </p:txBody>
      </p:sp>
      <p:pic>
        <p:nvPicPr>
          <p:cNvPr id="10" name="Afbeelding 9">
            <a:extLst>
              <a:ext uri="{FF2B5EF4-FFF2-40B4-BE49-F238E27FC236}">
                <a16:creationId xmlns:a16="http://schemas.microsoft.com/office/drawing/2014/main" id="{6CFDB6C4-C5AA-DDAB-8BC7-B78CCD074202}"/>
              </a:ext>
            </a:extLst>
          </p:cNvPr>
          <p:cNvPicPr>
            <a:picLocks noChangeAspect="1"/>
          </p:cNvPicPr>
          <p:nvPr/>
        </p:nvPicPr>
        <p:blipFill>
          <a:blip r:embed="rId3"/>
          <a:stretch>
            <a:fillRect/>
          </a:stretch>
        </p:blipFill>
        <p:spPr>
          <a:xfrm>
            <a:off x="8052635" y="2572900"/>
            <a:ext cx="1952898" cy="352474"/>
          </a:xfrm>
          <a:prstGeom prst="rect">
            <a:avLst/>
          </a:prstGeom>
        </p:spPr>
      </p:pic>
      <p:sp>
        <p:nvSpPr>
          <p:cNvPr id="11" name="Tekstvak 10">
            <a:extLst>
              <a:ext uri="{FF2B5EF4-FFF2-40B4-BE49-F238E27FC236}">
                <a16:creationId xmlns:a16="http://schemas.microsoft.com/office/drawing/2014/main" id="{47B981B7-670E-5C13-C79B-B3D17A1F0F00}"/>
              </a:ext>
            </a:extLst>
          </p:cNvPr>
          <p:cNvSpPr txBox="1"/>
          <p:nvPr/>
        </p:nvSpPr>
        <p:spPr>
          <a:xfrm>
            <a:off x="8070208" y="3009805"/>
            <a:ext cx="2380345" cy="1938992"/>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1. Tijdsduur (applaus/stilte)</a:t>
            </a:r>
          </a:p>
          <a:p>
            <a:r>
              <a:rPr lang="nl-NL" sz="1200" dirty="0">
                <a:latin typeface="Calibri" panose="020F0502020204030204" pitchFamily="34" charset="0"/>
                <a:cs typeface="Calibri" panose="020F0502020204030204" pitchFamily="34" charset="0"/>
              </a:rPr>
              <a:t>2. Vervangen</a:t>
            </a:r>
          </a:p>
          <a:p>
            <a:r>
              <a:rPr lang="nl-NL" sz="1200" dirty="0">
                <a:latin typeface="Calibri" panose="020F0502020204030204" pitchFamily="34" charset="0"/>
                <a:cs typeface="Calibri" panose="020F0502020204030204" pitchFamily="34" charset="0"/>
              </a:rPr>
              <a:t>3. Volgorde  </a:t>
            </a:r>
          </a:p>
          <a:p>
            <a:r>
              <a:rPr lang="nl-NL" sz="1200" dirty="0">
                <a:latin typeface="Calibri" panose="020F0502020204030204" pitchFamily="34" charset="0"/>
                <a:cs typeface="Calibri" panose="020F0502020204030204" pitchFamily="34" charset="0"/>
              </a:rPr>
              <a:t>4. Bekijken</a:t>
            </a:r>
          </a:p>
          <a:p>
            <a:r>
              <a:rPr lang="nl-NL" sz="1200" dirty="0">
                <a:latin typeface="Calibri" panose="020F0502020204030204" pitchFamily="34" charset="0"/>
                <a:cs typeface="Calibri" panose="020F0502020204030204" pitchFamily="34" charset="0"/>
              </a:rPr>
              <a:t>5. Beluisteren</a:t>
            </a:r>
          </a:p>
          <a:p>
            <a:r>
              <a:rPr lang="nl-NL" sz="1200" dirty="0">
                <a:latin typeface="Calibri" panose="020F0502020204030204" pitchFamily="34" charset="0"/>
                <a:cs typeface="Calibri" panose="020F0502020204030204" pitchFamily="34" charset="0"/>
              </a:rPr>
              <a:t>6. Verwijderen</a:t>
            </a:r>
          </a:p>
          <a:p>
            <a:endParaRPr lang="nl-NL" sz="1200" dirty="0">
              <a:latin typeface="Calibri" panose="020F0502020204030204" pitchFamily="34" charset="0"/>
              <a:cs typeface="Calibri" panose="020F0502020204030204" pitchFamily="34" charset="0"/>
            </a:endParaRPr>
          </a:p>
          <a:p>
            <a:r>
              <a:rPr lang="nl-NL" sz="1200" i="1" dirty="0">
                <a:latin typeface="Calibri" panose="020F0502020204030204" pitchFamily="34" charset="0"/>
                <a:cs typeface="Calibri" panose="020F0502020204030204" pitchFamily="34" charset="0"/>
              </a:rPr>
              <a:t>Belangrijk: Controleer het einde als u de tijdsduur van het muziekstuk heeft aangepast!</a:t>
            </a:r>
          </a:p>
        </p:txBody>
      </p:sp>
      <p:cxnSp>
        <p:nvCxnSpPr>
          <p:cNvPr id="13" name="Rechte verbindingslijn 12">
            <a:extLst>
              <a:ext uri="{FF2B5EF4-FFF2-40B4-BE49-F238E27FC236}">
                <a16:creationId xmlns:a16="http://schemas.microsoft.com/office/drawing/2014/main" id="{DCDDFAD3-AC66-C8A2-539C-E65F6A6FF2EA}"/>
              </a:ext>
            </a:extLst>
          </p:cNvPr>
          <p:cNvCxnSpPr>
            <a:cxnSpLocks/>
          </p:cNvCxnSpPr>
          <p:nvPr/>
        </p:nvCxnSpPr>
        <p:spPr>
          <a:xfrm>
            <a:off x="8058492" y="2169576"/>
            <a:ext cx="194118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14FD2C58-55B9-AB99-C507-BD85DE504591}"/>
              </a:ext>
            </a:extLst>
          </p:cNvPr>
          <p:cNvSpPr txBox="1"/>
          <p:nvPr/>
        </p:nvSpPr>
        <p:spPr>
          <a:xfrm>
            <a:off x="8070208" y="2263414"/>
            <a:ext cx="1627465" cy="246221"/>
          </a:xfrm>
          <a:prstGeom prst="rect">
            <a:avLst/>
          </a:prstGeom>
          <a:noFill/>
        </p:spPr>
        <p:txBody>
          <a:bodyPr wrap="square" rtlCol="0">
            <a:spAutoFit/>
          </a:bodyPr>
          <a:lstStyle/>
          <a:p>
            <a:r>
              <a:rPr lang="nl-NL" sz="1000" dirty="0">
                <a:latin typeface="Calibri" panose="020F0502020204030204" pitchFamily="34" charset="0"/>
                <a:cs typeface="Calibri" panose="020F0502020204030204" pitchFamily="34" charset="0"/>
              </a:rPr>
              <a:t>  1       2      3       4       5      6</a:t>
            </a:r>
          </a:p>
        </p:txBody>
      </p:sp>
    </p:spTree>
    <p:extLst>
      <p:ext uri="{BB962C8B-B14F-4D97-AF65-F5344CB8AC3E}">
        <p14:creationId xmlns:p14="http://schemas.microsoft.com/office/powerpoint/2010/main" val="313127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5AE37-BB5F-5E23-6DA1-57AA6FD44EAB}"/>
              </a:ext>
            </a:extLst>
          </p:cNvPr>
          <p:cNvSpPr>
            <a:spLocks noGrp="1"/>
          </p:cNvSpPr>
          <p:nvPr>
            <p:ph type="title"/>
          </p:nvPr>
        </p:nvSpPr>
        <p:spPr>
          <a:xfrm>
            <a:off x="1270932" y="954919"/>
            <a:ext cx="10241280" cy="605432"/>
          </a:xfrm>
        </p:spPr>
        <p:txBody>
          <a:bodyPr/>
          <a:lstStyle/>
          <a:p>
            <a:r>
              <a:rPr lang="nl-NL" dirty="0"/>
              <a:t>Foto’s toevoegen </a:t>
            </a:r>
          </a:p>
        </p:txBody>
      </p:sp>
      <p:sp>
        <p:nvSpPr>
          <p:cNvPr id="3" name="Tijdelijke aanduiding voor dianummer 2">
            <a:extLst>
              <a:ext uri="{FF2B5EF4-FFF2-40B4-BE49-F238E27FC236}">
                <a16:creationId xmlns:a16="http://schemas.microsoft.com/office/drawing/2014/main" id="{8266277E-59EC-A8EA-BBDF-8F77A684F635}"/>
              </a:ext>
            </a:extLst>
          </p:cNvPr>
          <p:cNvSpPr>
            <a:spLocks noGrp="1"/>
          </p:cNvSpPr>
          <p:nvPr>
            <p:ph type="sldNum" sz="quarter" idx="12"/>
          </p:nvPr>
        </p:nvSpPr>
        <p:spPr/>
        <p:txBody>
          <a:bodyPr/>
          <a:lstStyle/>
          <a:p>
            <a:fld id="{C01389E6-C847-4AD0-B56D-D205B2EAB1EE}" type="slidenum">
              <a:rPr lang="en-US" smtClean="0"/>
              <a:t>8</a:t>
            </a:fld>
            <a:endParaRPr lang="en-US"/>
          </a:p>
        </p:txBody>
      </p:sp>
      <p:pic>
        <p:nvPicPr>
          <p:cNvPr id="5" name="Afbeelding 4">
            <a:extLst>
              <a:ext uri="{FF2B5EF4-FFF2-40B4-BE49-F238E27FC236}">
                <a16:creationId xmlns:a16="http://schemas.microsoft.com/office/drawing/2014/main" id="{E2A02176-5926-FDE6-8CFC-63A2C5D97009}"/>
              </a:ext>
            </a:extLst>
          </p:cNvPr>
          <p:cNvPicPr>
            <a:picLocks noChangeAspect="1"/>
          </p:cNvPicPr>
          <p:nvPr/>
        </p:nvPicPr>
        <p:blipFill>
          <a:blip r:embed="rId2"/>
          <a:stretch>
            <a:fillRect/>
          </a:stretch>
        </p:blipFill>
        <p:spPr>
          <a:xfrm>
            <a:off x="1196194" y="2149496"/>
            <a:ext cx="6973784" cy="3357495"/>
          </a:xfrm>
          <a:prstGeom prst="rect">
            <a:avLst/>
          </a:prstGeom>
        </p:spPr>
      </p:pic>
      <p:sp>
        <p:nvSpPr>
          <p:cNvPr id="6" name="Tekstvak 5">
            <a:extLst>
              <a:ext uri="{FF2B5EF4-FFF2-40B4-BE49-F238E27FC236}">
                <a16:creationId xmlns:a16="http://schemas.microsoft.com/office/drawing/2014/main" id="{D077548F-971F-96D5-B718-3C6374E74C24}"/>
              </a:ext>
            </a:extLst>
          </p:cNvPr>
          <p:cNvSpPr txBox="1"/>
          <p:nvPr/>
        </p:nvSpPr>
        <p:spPr>
          <a:xfrm>
            <a:off x="8380602" y="2459504"/>
            <a:ext cx="2867525" cy="2677656"/>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Klik op het muziekstuk, klik op </a:t>
            </a:r>
            <a:r>
              <a:rPr lang="nl-NL" sz="1200" b="1" dirty="0">
                <a:latin typeface="Calibri" panose="020F0502020204030204" pitchFamily="34" charset="0"/>
                <a:cs typeface="Calibri" panose="020F0502020204030204" pitchFamily="34" charset="0"/>
              </a:rPr>
              <a:t>Toevoegen</a:t>
            </a:r>
            <a:r>
              <a:rPr lang="nl-NL" sz="1200" dirty="0">
                <a:latin typeface="Calibri" panose="020F0502020204030204" pitchFamily="34" charset="0"/>
                <a:cs typeface="Calibri" panose="020F0502020204030204" pitchFamily="34" charset="0"/>
              </a:rPr>
              <a:t>, gevolgd door </a:t>
            </a:r>
            <a:r>
              <a:rPr lang="nl-NL" sz="1200" b="1" dirty="0">
                <a:latin typeface="Calibri" panose="020F0502020204030204" pitchFamily="34" charset="0"/>
                <a:cs typeface="Calibri" panose="020F0502020204030204" pitchFamily="34" charset="0"/>
              </a:rPr>
              <a:t>Foto’s</a:t>
            </a:r>
            <a:r>
              <a:rPr lang="nl-NL" sz="1200" dirty="0">
                <a:latin typeface="Calibri" panose="020F0502020204030204" pitchFamily="34" charset="0"/>
                <a:cs typeface="Calibri" panose="020F0502020204030204" pitchFamily="34" charset="0"/>
              </a:rPr>
              <a:t>.  Er opent een nieuw venster. </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Klik op </a:t>
            </a:r>
            <a:r>
              <a:rPr lang="nl-NL" sz="1200" b="1" dirty="0">
                <a:latin typeface="Calibri" panose="020F0502020204030204" pitchFamily="34" charset="0"/>
                <a:cs typeface="Calibri" panose="020F0502020204030204" pitchFamily="34" charset="0"/>
              </a:rPr>
              <a:t>Blader</a:t>
            </a:r>
            <a:r>
              <a:rPr lang="nl-NL" sz="1200" dirty="0">
                <a:latin typeface="Calibri" panose="020F0502020204030204" pitchFamily="34" charset="0"/>
                <a:cs typeface="Calibri" panose="020F0502020204030204" pitchFamily="34" charset="0"/>
              </a:rPr>
              <a:t>, selecteer de foto’s en klik op </a:t>
            </a:r>
            <a:r>
              <a:rPr lang="nl-NL" sz="1200" b="1" dirty="0">
                <a:latin typeface="Calibri" panose="020F0502020204030204" pitchFamily="34" charset="0"/>
                <a:cs typeface="Calibri" panose="020F0502020204030204" pitchFamily="34" charset="0"/>
              </a:rPr>
              <a:t>Upload bestanden</a:t>
            </a:r>
            <a:r>
              <a:rPr lang="nl-NL" sz="1200" dirty="0">
                <a:latin typeface="Calibri" panose="020F0502020204030204" pitchFamily="34" charset="0"/>
                <a:cs typeface="Calibri" panose="020F0502020204030204" pitchFamily="34" charset="0"/>
              </a:rPr>
              <a:t>. </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Bestandsformaat: JPG, JPEG, PNG. </a:t>
            </a:r>
          </a:p>
          <a:p>
            <a:r>
              <a:rPr lang="nl-NL" sz="1200" dirty="0">
                <a:latin typeface="Calibri" panose="020F0502020204030204" pitchFamily="34" charset="0"/>
                <a:cs typeface="Calibri" panose="020F0502020204030204" pitchFamily="34" charset="0"/>
              </a:rPr>
              <a:t>Maximale grootte: 25 MB.</a:t>
            </a:r>
          </a:p>
          <a:p>
            <a:endParaRPr lang="nl-NL" sz="1200" dirty="0">
              <a:latin typeface="Calibri" panose="020F0502020204030204" pitchFamily="34" charset="0"/>
              <a:cs typeface="Calibri" panose="020F0502020204030204" pitchFamily="34" charset="0"/>
            </a:endParaRPr>
          </a:p>
          <a:p>
            <a:r>
              <a:rPr lang="nl-NL" sz="1200" i="1" dirty="0">
                <a:latin typeface="Calibri" panose="020F0502020204030204" pitchFamily="34" charset="0"/>
                <a:cs typeface="Calibri" panose="020F0502020204030204" pitchFamily="34" charset="0"/>
              </a:rPr>
              <a:t>Let op: Als u een video aan een muziekstuk toevoegt, dan wordt de audio (van het videobestand) verwijderd!  </a:t>
            </a:r>
          </a:p>
          <a:p>
            <a:endParaRPr lang="nl-NL" sz="1200" dirty="0">
              <a:latin typeface="Calibri" panose="020F0502020204030204" pitchFamily="34" charset="0"/>
              <a:cs typeface="Calibri" panose="020F0502020204030204" pitchFamily="34" charset="0"/>
            </a:endParaRPr>
          </a:p>
        </p:txBody>
      </p:sp>
      <p:cxnSp>
        <p:nvCxnSpPr>
          <p:cNvPr id="8" name="Rechte verbindingslijn 7">
            <a:extLst>
              <a:ext uri="{FF2B5EF4-FFF2-40B4-BE49-F238E27FC236}">
                <a16:creationId xmlns:a16="http://schemas.microsoft.com/office/drawing/2014/main" id="{DAA2093D-E6DD-39C2-9BA1-FD6DCB2D46C6}"/>
              </a:ext>
            </a:extLst>
          </p:cNvPr>
          <p:cNvCxnSpPr>
            <a:cxnSpLocks/>
          </p:cNvCxnSpPr>
          <p:nvPr/>
        </p:nvCxnSpPr>
        <p:spPr>
          <a:xfrm>
            <a:off x="8380602" y="2221185"/>
            <a:ext cx="260897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211B4F1E-0790-AF36-A6C4-F7B8360BD415}"/>
              </a:ext>
            </a:extLst>
          </p:cNvPr>
          <p:cNvSpPr txBox="1"/>
          <p:nvPr/>
        </p:nvSpPr>
        <p:spPr>
          <a:xfrm>
            <a:off x="1196194" y="1773240"/>
            <a:ext cx="6186881"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 Foto’s aan een muziekstuk toevoegen.  </a:t>
            </a:r>
          </a:p>
        </p:txBody>
      </p:sp>
    </p:spTree>
    <p:extLst>
      <p:ext uri="{BB962C8B-B14F-4D97-AF65-F5344CB8AC3E}">
        <p14:creationId xmlns:p14="http://schemas.microsoft.com/office/powerpoint/2010/main" val="57729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4FF7F-FB37-970C-8183-CFF14B4C0D7B}"/>
              </a:ext>
            </a:extLst>
          </p:cNvPr>
          <p:cNvSpPr>
            <a:spLocks noGrp="1"/>
          </p:cNvSpPr>
          <p:nvPr>
            <p:ph type="title"/>
          </p:nvPr>
        </p:nvSpPr>
        <p:spPr>
          <a:xfrm>
            <a:off x="1371600" y="795528"/>
            <a:ext cx="10241280" cy="580690"/>
          </a:xfrm>
        </p:spPr>
        <p:txBody>
          <a:bodyPr/>
          <a:lstStyle/>
          <a:p>
            <a:r>
              <a:rPr lang="nl-NL" dirty="0"/>
              <a:t>Foto’s bewerken</a:t>
            </a:r>
          </a:p>
        </p:txBody>
      </p:sp>
      <p:sp>
        <p:nvSpPr>
          <p:cNvPr id="3" name="Tijdelijke aanduiding voor dianummer 2">
            <a:extLst>
              <a:ext uri="{FF2B5EF4-FFF2-40B4-BE49-F238E27FC236}">
                <a16:creationId xmlns:a16="http://schemas.microsoft.com/office/drawing/2014/main" id="{CCE1D190-34F0-D878-53E1-5E86515FACA9}"/>
              </a:ext>
            </a:extLst>
          </p:cNvPr>
          <p:cNvSpPr>
            <a:spLocks noGrp="1"/>
          </p:cNvSpPr>
          <p:nvPr>
            <p:ph type="sldNum" sz="quarter" idx="12"/>
          </p:nvPr>
        </p:nvSpPr>
        <p:spPr/>
        <p:txBody>
          <a:bodyPr/>
          <a:lstStyle/>
          <a:p>
            <a:fld id="{C01389E6-C847-4AD0-B56D-D205B2EAB1EE}" type="slidenum">
              <a:rPr lang="en-US" smtClean="0"/>
              <a:t>9</a:t>
            </a:fld>
            <a:endParaRPr lang="en-US"/>
          </a:p>
        </p:txBody>
      </p:sp>
      <p:sp>
        <p:nvSpPr>
          <p:cNvPr id="6" name="Tekstvak 5">
            <a:extLst>
              <a:ext uri="{FF2B5EF4-FFF2-40B4-BE49-F238E27FC236}">
                <a16:creationId xmlns:a16="http://schemas.microsoft.com/office/drawing/2014/main" id="{69EA5596-5DA1-FC37-31BC-A8355EE92DBA}"/>
              </a:ext>
            </a:extLst>
          </p:cNvPr>
          <p:cNvSpPr txBox="1"/>
          <p:nvPr/>
        </p:nvSpPr>
        <p:spPr>
          <a:xfrm>
            <a:off x="1279238" y="1532812"/>
            <a:ext cx="8266414"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Als u foto’s aan een muziekstuk heeft toegevoegd, dan wordt de duur van elke foto op de lengte van het muziekstuk afgestemd. </a:t>
            </a:r>
          </a:p>
        </p:txBody>
      </p:sp>
      <p:sp>
        <p:nvSpPr>
          <p:cNvPr id="7" name="Tekstvak 6">
            <a:extLst>
              <a:ext uri="{FF2B5EF4-FFF2-40B4-BE49-F238E27FC236}">
                <a16:creationId xmlns:a16="http://schemas.microsoft.com/office/drawing/2014/main" id="{2EDB3D33-DF94-AE4B-2337-82FB1A454241}"/>
              </a:ext>
            </a:extLst>
          </p:cNvPr>
          <p:cNvSpPr txBox="1"/>
          <p:nvPr/>
        </p:nvSpPr>
        <p:spPr>
          <a:xfrm>
            <a:off x="8213096" y="2266355"/>
            <a:ext cx="2843594" cy="4324261"/>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Klik op </a:t>
            </a:r>
            <a:r>
              <a:rPr lang="nl-NL" sz="1200" b="1" dirty="0">
                <a:latin typeface="Calibri" panose="020F0502020204030204" pitchFamily="34" charset="0"/>
                <a:cs typeface="Calibri" panose="020F0502020204030204" pitchFamily="34" charset="0"/>
              </a:rPr>
              <a:t>Verdeel foto’s </a:t>
            </a:r>
            <a:r>
              <a:rPr lang="nl-NL" sz="1200" dirty="0">
                <a:latin typeface="Calibri" panose="020F0502020204030204" pitchFamily="34" charset="0"/>
                <a:cs typeface="Calibri" panose="020F0502020204030204" pitchFamily="34" charset="0"/>
              </a:rPr>
              <a:t>voor meer opties, of  ga met de muis naar een foto waarna de tijd kan worden aangepast.</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Als u met de muis op een foto staat, dan zijn er diverse opties.</a:t>
            </a:r>
          </a:p>
          <a:p>
            <a:endParaRPr lang="nl-NL" sz="1200" dirty="0">
              <a:latin typeface="Calibri" panose="020F0502020204030204" pitchFamily="34" charset="0"/>
              <a:cs typeface="Calibri" panose="020F0502020204030204" pitchFamily="34" charset="0"/>
            </a:endParaRPr>
          </a:p>
          <a:p>
            <a:endParaRPr lang="nl-NL" sz="1200" dirty="0">
              <a:latin typeface="Calibri" panose="020F0502020204030204" pitchFamily="34" charset="0"/>
              <a:cs typeface="Calibri" panose="020F0502020204030204" pitchFamily="34" charset="0"/>
            </a:endParaRPr>
          </a:p>
          <a:p>
            <a:endParaRPr lang="nl-NL" sz="1200" dirty="0">
              <a:latin typeface="Calibri" panose="020F0502020204030204" pitchFamily="34" charset="0"/>
              <a:cs typeface="Calibri" panose="020F0502020204030204" pitchFamily="34" charset="0"/>
            </a:endParaRPr>
          </a:p>
          <a:p>
            <a:endParaRPr lang="nl-NL" sz="1200" dirty="0">
              <a:latin typeface="Calibri" panose="020F0502020204030204" pitchFamily="34" charset="0"/>
              <a:cs typeface="Calibri" panose="020F0502020204030204" pitchFamily="34" charset="0"/>
            </a:endParaRPr>
          </a:p>
          <a:p>
            <a:pPr marL="228600" indent="-228600">
              <a:buAutoNum type="arabicPeriod"/>
            </a:pPr>
            <a:r>
              <a:rPr lang="nl-NL" sz="1200" dirty="0">
                <a:latin typeface="Calibri" panose="020F0502020204030204" pitchFamily="34" charset="0"/>
                <a:cs typeface="Calibri" panose="020F0502020204030204" pitchFamily="34" charset="0"/>
              </a:rPr>
              <a:t>Roteer links</a:t>
            </a:r>
          </a:p>
          <a:p>
            <a:pPr marL="228600" indent="-228600">
              <a:buAutoNum type="arabicPeriod"/>
            </a:pPr>
            <a:r>
              <a:rPr lang="nl-NL" sz="1200" dirty="0">
                <a:latin typeface="Calibri" panose="020F0502020204030204" pitchFamily="34" charset="0"/>
                <a:cs typeface="Calibri" panose="020F0502020204030204" pitchFamily="34" charset="0"/>
              </a:rPr>
              <a:t>Bekijken</a:t>
            </a:r>
          </a:p>
          <a:p>
            <a:pPr marL="228600" indent="-228600">
              <a:buAutoNum type="arabicPeriod"/>
            </a:pPr>
            <a:r>
              <a:rPr lang="nl-NL" sz="1200" dirty="0">
                <a:latin typeface="Calibri" panose="020F0502020204030204" pitchFamily="34" charset="0"/>
                <a:cs typeface="Calibri" panose="020F0502020204030204" pitchFamily="34" charset="0"/>
              </a:rPr>
              <a:t>Roteer rechts</a:t>
            </a:r>
          </a:p>
          <a:p>
            <a:pPr marL="228600" indent="-228600">
              <a:buAutoNum type="arabicPeriod"/>
            </a:pPr>
            <a:r>
              <a:rPr lang="nl-NL" sz="1200" dirty="0">
                <a:latin typeface="Calibri" panose="020F0502020204030204" pitchFamily="34" charset="0"/>
                <a:cs typeface="Calibri" panose="020F0502020204030204" pitchFamily="34" charset="0"/>
              </a:rPr>
              <a:t>Verplaatsen</a:t>
            </a:r>
          </a:p>
          <a:p>
            <a:pPr marL="228600" indent="-228600">
              <a:buAutoNum type="arabicPeriod"/>
            </a:pPr>
            <a:r>
              <a:rPr lang="nl-NL" sz="1200" dirty="0">
                <a:latin typeface="Calibri" panose="020F0502020204030204" pitchFamily="34" charset="0"/>
                <a:cs typeface="Calibri" panose="020F0502020204030204" pitchFamily="34" charset="0"/>
              </a:rPr>
              <a:t>Bewerken</a:t>
            </a:r>
          </a:p>
          <a:p>
            <a:pPr marL="228600" indent="-228600">
              <a:buAutoNum type="arabicPeriod"/>
            </a:pPr>
            <a:r>
              <a:rPr lang="nl-NL" sz="1200" dirty="0">
                <a:latin typeface="Calibri" panose="020F0502020204030204" pitchFamily="34" charset="0"/>
                <a:cs typeface="Calibri" panose="020F0502020204030204" pitchFamily="34" charset="0"/>
              </a:rPr>
              <a:t>Verwijderen</a:t>
            </a:r>
          </a:p>
          <a:p>
            <a:endParaRPr lang="nl-NL" sz="1200" dirty="0">
              <a:latin typeface="Calibri" panose="020F0502020204030204" pitchFamily="34" charset="0"/>
              <a:cs typeface="Calibri" panose="020F0502020204030204" pitchFamily="34" charset="0"/>
            </a:endParaRPr>
          </a:p>
          <a:p>
            <a:r>
              <a:rPr lang="nl-NL" sz="1200" i="1" dirty="0">
                <a:latin typeface="Calibri" panose="020F0502020204030204" pitchFamily="34" charset="0"/>
                <a:cs typeface="Calibri" panose="020F0502020204030204" pitchFamily="34" charset="0"/>
              </a:rPr>
              <a:t>Let op: Als u een foto bewerkt en de uitsnede te klein maakt, dan kan dit te kosten gaan van de kwaliteit!</a:t>
            </a:r>
          </a:p>
          <a:p>
            <a:pPr marL="228600" indent="-228600">
              <a:buAutoNum type="arabicPeriod"/>
            </a:pPr>
            <a:endParaRPr lang="nl-NL" sz="1200" dirty="0">
              <a:latin typeface="Calibri" panose="020F0502020204030204" pitchFamily="34" charset="0"/>
              <a:cs typeface="Calibri" panose="020F0502020204030204" pitchFamily="34" charset="0"/>
            </a:endParaRPr>
          </a:p>
          <a:p>
            <a:endParaRPr lang="nl-NL" sz="1200" dirty="0">
              <a:latin typeface="Calibri" panose="020F0502020204030204" pitchFamily="34" charset="0"/>
              <a:cs typeface="Calibri" panose="020F0502020204030204" pitchFamily="34" charset="0"/>
            </a:endParaRPr>
          </a:p>
          <a:p>
            <a:pPr marL="228600" indent="-228600">
              <a:buAutoNum type="arabicPeriod"/>
            </a:pPr>
            <a:endParaRPr lang="nl-NL" sz="1100" dirty="0">
              <a:latin typeface="Calibri" panose="020F0502020204030204" pitchFamily="34" charset="0"/>
              <a:cs typeface="Calibri" panose="020F0502020204030204" pitchFamily="34" charset="0"/>
            </a:endParaRPr>
          </a:p>
        </p:txBody>
      </p:sp>
      <p:cxnSp>
        <p:nvCxnSpPr>
          <p:cNvPr id="9" name="Rechte verbindingslijn 8">
            <a:extLst>
              <a:ext uri="{FF2B5EF4-FFF2-40B4-BE49-F238E27FC236}">
                <a16:creationId xmlns:a16="http://schemas.microsoft.com/office/drawing/2014/main" id="{88647728-5924-AF28-4006-6400277399D6}"/>
              </a:ext>
            </a:extLst>
          </p:cNvPr>
          <p:cNvCxnSpPr>
            <a:cxnSpLocks/>
          </p:cNvCxnSpPr>
          <p:nvPr/>
        </p:nvCxnSpPr>
        <p:spPr>
          <a:xfrm>
            <a:off x="8288597" y="2082548"/>
            <a:ext cx="2650647"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8CD72272-6D03-742E-F6A6-A7619E8E7BE3}"/>
              </a:ext>
            </a:extLst>
          </p:cNvPr>
          <p:cNvPicPr>
            <a:picLocks noChangeAspect="1"/>
          </p:cNvPicPr>
          <p:nvPr/>
        </p:nvPicPr>
        <p:blipFill rotWithShape="1">
          <a:blip r:embed="rId2"/>
          <a:srcRect l="7979" r="6360"/>
          <a:stretch/>
        </p:blipFill>
        <p:spPr>
          <a:xfrm>
            <a:off x="8288597" y="3503182"/>
            <a:ext cx="897622" cy="590632"/>
          </a:xfrm>
          <a:prstGeom prst="rect">
            <a:avLst/>
          </a:prstGeom>
        </p:spPr>
      </p:pic>
      <p:pic>
        <p:nvPicPr>
          <p:cNvPr id="10" name="Afbeelding 9" descr="Afbeelding met tekst, Website, Webpagina, software&#10;&#10;Door AI gegenereerde inhoud is mogelijk onjuist.">
            <a:extLst>
              <a:ext uri="{FF2B5EF4-FFF2-40B4-BE49-F238E27FC236}">
                <a16:creationId xmlns:a16="http://schemas.microsoft.com/office/drawing/2014/main" id="{4B750A44-EFB4-92D9-4CE5-3867A994A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005" y="2030383"/>
            <a:ext cx="6781800" cy="4076700"/>
          </a:xfrm>
          <a:prstGeom prst="rect">
            <a:avLst/>
          </a:prstGeom>
        </p:spPr>
      </p:pic>
    </p:spTree>
    <p:extLst>
      <p:ext uri="{BB962C8B-B14F-4D97-AF65-F5344CB8AC3E}">
        <p14:creationId xmlns:p14="http://schemas.microsoft.com/office/powerpoint/2010/main" val="1366294183"/>
      </p:ext>
    </p:extLst>
  </p:cSld>
  <p:clrMapOvr>
    <a:masterClrMapping/>
  </p:clrMapOvr>
</p:sld>
</file>

<file path=ppt/theme/theme1.xml><?xml version="1.0" encoding="utf-8"?>
<a:theme xmlns:a="http://schemas.openxmlformats.org/drawingml/2006/main" name="GradientRiseVTI">
  <a:themeElements>
    <a:clrScheme name="AnalogousFromLightSeedLeftStep">
      <a:dk1>
        <a:srgbClr val="000000"/>
      </a:dk1>
      <a:lt1>
        <a:srgbClr val="FFFFFF"/>
      </a:lt1>
      <a:dk2>
        <a:srgbClr val="233A3E"/>
      </a:dk2>
      <a:lt2>
        <a:srgbClr val="E8E8E2"/>
      </a:lt2>
      <a:accent1>
        <a:srgbClr val="9697C6"/>
      </a:accent1>
      <a:accent2>
        <a:srgbClr val="7F99BA"/>
      </a:accent2>
      <a:accent3>
        <a:srgbClr val="80ABB3"/>
      </a:accent3>
      <a:accent4>
        <a:srgbClr val="78B0A1"/>
      </a:accent4>
      <a:accent5>
        <a:srgbClr val="84AE91"/>
      </a:accent5>
      <a:accent6>
        <a:srgbClr val="7FB179"/>
      </a:accent6>
      <a:hlink>
        <a:srgbClr val="868551"/>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54D454321522489A851FC563D7357F" ma:contentTypeVersion="13" ma:contentTypeDescription="Een nieuw document maken." ma:contentTypeScope="" ma:versionID="7cc4abe344e6d96b90baef6b93040b3c">
  <xsd:schema xmlns:xsd="http://www.w3.org/2001/XMLSchema" xmlns:xs="http://www.w3.org/2001/XMLSchema" xmlns:p="http://schemas.microsoft.com/office/2006/metadata/properties" xmlns:ns2="23e4f971-ad94-4d08-9f92-be2e8737091d" xmlns:ns3="dd35382e-1942-43f0-bfa4-6b6928489e3c" targetNamespace="http://schemas.microsoft.com/office/2006/metadata/properties" ma:root="true" ma:fieldsID="9ad9b719b4761c570ad324b38c209655" ns2:_="" ns3:_="">
    <xsd:import namespace="23e4f971-ad94-4d08-9f92-be2e8737091d"/>
    <xsd:import namespace="dd35382e-1942-43f0-bfa4-6b6928489e3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e4f971-ad94-4d08-9f92-be2e873709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5a88ee3-767e-4f06-b78e-793b8abea0b5"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35382e-1942-43f0-bfa4-6b6928489e3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c76205b-38bb-40d5-ae9a-11c6ac754e6f}" ma:internalName="TaxCatchAll" ma:showField="CatchAllData" ma:web="dd35382e-1942-43f0-bfa4-6b6928489e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e4f971-ad94-4d08-9f92-be2e8737091d">
      <Terms xmlns="http://schemas.microsoft.com/office/infopath/2007/PartnerControls"/>
    </lcf76f155ced4ddcb4097134ff3c332f>
    <TaxCatchAll xmlns="dd35382e-1942-43f0-bfa4-6b6928489e3c" xsi:nil="true"/>
  </documentManagement>
</p:properties>
</file>

<file path=customXml/itemProps1.xml><?xml version="1.0" encoding="utf-8"?>
<ds:datastoreItem xmlns:ds="http://schemas.openxmlformats.org/officeDocument/2006/customXml" ds:itemID="{5D8F6EBB-24E3-4D4D-B574-651A34890D10}"/>
</file>

<file path=customXml/itemProps2.xml><?xml version="1.0" encoding="utf-8"?>
<ds:datastoreItem xmlns:ds="http://schemas.openxmlformats.org/officeDocument/2006/customXml" ds:itemID="{B6A7E8C2-5336-480C-9F5C-DE040D6AA9B6}"/>
</file>

<file path=customXml/itemProps3.xml><?xml version="1.0" encoding="utf-8"?>
<ds:datastoreItem xmlns:ds="http://schemas.openxmlformats.org/officeDocument/2006/customXml" ds:itemID="{0511E638-7B49-4681-A3CE-7D4E48680392}"/>
</file>

<file path=docProps/app.xml><?xml version="1.0" encoding="utf-8"?>
<Properties xmlns="http://schemas.openxmlformats.org/officeDocument/2006/extended-properties" xmlns:vt="http://schemas.openxmlformats.org/officeDocument/2006/docPropsVTypes">
  <Template/>
  <TotalTime>1264</TotalTime>
  <Words>1095</Words>
  <Application>Microsoft Macintosh PowerPoint</Application>
  <PresentationFormat>Breedbeeld</PresentationFormat>
  <Paragraphs>151</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Calibri Light</vt:lpstr>
      <vt:lpstr>Gill Sans Nova</vt:lpstr>
      <vt:lpstr>Neue Haas Grotesk Text Pro</vt:lpstr>
      <vt:lpstr>GradientRiseVTI</vt:lpstr>
      <vt:lpstr>Handleiding  Plechtigheid online</vt:lpstr>
      <vt:lpstr>Inleiding</vt:lpstr>
      <vt:lpstr>Plechtigheid</vt:lpstr>
      <vt:lpstr>Plechtigheid vormgeven</vt:lpstr>
      <vt:lpstr>Algemene foto </vt:lpstr>
      <vt:lpstr>Muziek toevoegen</vt:lpstr>
      <vt:lpstr>Muziek bewerken</vt:lpstr>
      <vt:lpstr>Foto’s toevoegen </vt:lpstr>
      <vt:lpstr>Foto’s bewerken</vt:lpstr>
      <vt:lpstr>Spreker of Livemuziek</vt:lpstr>
      <vt:lpstr>Foto of video toevoegen</vt:lpstr>
      <vt:lpstr>Voltooien</vt:lpstr>
      <vt:lpstr>Vraag en antwoord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Handleiding muziek en foto’s uploaden</dc:title>
  <dc:creator>Fransman, Dave</dc:creator>
  <cp:lastModifiedBy>Karina Douwma</cp:lastModifiedBy>
  <cp:revision>9</cp:revision>
  <dcterms:created xsi:type="dcterms:W3CDTF">2024-09-30T11:18:48Z</dcterms:created>
  <dcterms:modified xsi:type="dcterms:W3CDTF">2026-01-13T13:33:03Z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0x010100F254D454321522489A851FC563D7357F</vt:lpwstr>
  </property>
</Properties>
</file>